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15"/>
  </p:notesMasterIdLst>
  <p:sldIdLst>
    <p:sldId id="256" r:id="rId2"/>
    <p:sldId id="259" r:id="rId3"/>
    <p:sldId id="260" r:id="rId4"/>
    <p:sldId id="269" r:id="rId5"/>
    <p:sldId id="261" r:id="rId6"/>
    <p:sldId id="268" r:id="rId7"/>
    <p:sldId id="264" r:id="rId8"/>
    <p:sldId id="283" r:id="rId9"/>
    <p:sldId id="282" r:id="rId10"/>
    <p:sldId id="274" r:id="rId11"/>
    <p:sldId id="273" r:id="rId12"/>
    <p:sldId id="272" r:id="rId13"/>
    <p:sldId id="281"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Georgia" panose="02040502050405020303" pitchFamily="18" charset="0"/>
      <p:regular r:id="rId20"/>
      <p:bold r:id="rId21"/>
      <p:italic r:id="rId22"/>
      <p:boldItalic r:id="rId23"/>
    </p:embeddedFont>
    <p:embeddedFont>
      <p:font typeface="Nunito Sans" panose="020B0604020202020204"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9EEBE2-CD4F-435F-9FE8-A0475AAE6F58}">
  <a:tblStyle styleId="{169EEBE2-CD4F-435F-9FE8-A0475AAE6F58}"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884" autoAdjust="0"/>
  </p:normalViewPr>
  <p:slideViewPr>
    <p:cSldViewPr snapToGrid="0">
      <p:cViewPr varScale="1">
        <p:scale>
          <a:sx n="95" d="100"/>
          <a:sy n="95" d="100"/>
        </p:scale>
        <p:origin x="10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jpg>
</file>

<file path=ppt/media/image10.jpg>
</file>

<file path=ppt/media/image2.jpeg>
</file>

<file path=ppt/media/image3.jpg>
</file>

<file path=ppt/media/image4.jpe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1c8d0b7f6e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1c8d0b7f6e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c8d0b7f6e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c8d0b7f6e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2758094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725342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Google Shape;11;p2"/>
          <p:cNvSpPr txBox="1">
            <a:spLocks noGrp="1"/>
          </p:cNvSpPr>
          <p:nvPr>
            <p:ph type="ctrTitle"/>
          </p:nvPr>
        </p:nvSpPr>
        <p:spPr>
          <a:xfrm>
            <a:off x="468925" y="2387250"/>
            <a:ext cx="3636600" cy="2259000"/>
          </a:xfrm>
          <a:prstGeom prst="rect">
            <a:avLst/>
          </a:prstGeom>
        </p:spPr>
        <p:txBody>
          <a:bodyPr spcFirstLastPara="1" wrap="square" lIns="91425" tIns="91425" rIns="91425" bIns="91425" anchor="t" anchorCtr="0"/>
          <a:lstStyle>
            <a:lvl1pPr lvl="0">
              <a:spcBef>
                <a:spcPts val="0"/>
              </a:spcBef>
              <a:spcAft>
                <a:spcPts val="0"/>
              </a:spcAft>
              <a:buClr>
                <a:srgbClr val="F67031"/>
              </a:buClr>
              <a:buSzPts val="3000"/>
              <a:buNone/>
              <a:defRPr sz="3000" b="1">
                <a:solidFill>
                  <a:srgbClr val="F67031"/>
                </a:solidFill>
              </a:defRPr>
            </a:lvl1pPr>
            <a:lvl2pPr lvl="1">
              <a:spcBef>
                <a:spcPts val="0"/>
              </a:spcBef>
              <a:spcAft>
                <a:spcPts val="0"/>
              </a:spcAft>
              <a:buClr>
                <a:srgbClr val="F67031"/>
              </a:buClr>
              <a:buSzPts val="3000"/>
              <a:buNone/>
              <a:defRPr sz="3000" b="1">
                <a:solidFill>
                  <a:srgbClr val="F67031"/>
                </a:solidFill>
              </a:defRPr>
            </a:lvl2pPr>
            <a:lvl3pPr lvl="2">
              <a:spcBef>
                <a:spcPts val="0"/>
              </a:spcBef>
              <a:spcAft>
                <a:spcPts val="0"/>
              </a:spcAft>
              <a:buClr>
                <a:srgbClr val="F67031"/>
              </a:buClr>
              <a:buSzPts val="3000"/>
              <a:buNone/>
              <a:defRPr sz="3000" b="1">
                <a:solidFill>
                  <a:srgbClr val="F67031"/>
                </a:solidFill>
              </a:defRPr>
            </a:lvl3pPr>
            <a:lvl4pPr lvl="3">
              <a:spcBef>
                <a:spcPts val="0"/>
              </a:spcBef>
              <a:spcAft>
                <a:spcPts val="0"/>
              </a:spcAft>
              <a:buClr>
                <a:srgbClr val="F67031"/>
              </a:buClr>
              <a:buSzPts val="3000"/>
              <a:buNone/>
              <a:defRPr sz="3000" b="1">
                <a:solidFill>
                  <a:srgbClr val="F67031"/>
                </a:solidFill>
              </a:defRPr>
            </a:lvl4pPr>
            <a:lvl5pPr lvl="4">
              <a:spcBef>
                <a:spcPts val="0"/>
              </a:spcBef>
              <a:spcAft>
                <a:spcPts val="0"/>
              </a:spcAft>
              <a:buClr>
                <a:srgbClr val="F67031"/>
              </a:buClr>
              <a:buSzPts val="3000"/>
              <a:buNone/>
              <a:defRPr sz="3000" b="1">
                <a:solidFill>
                  <a:srgbClr val="F67031"/>
                </a:solidFill>
              </a:defRPr>
            </a:lvl5pPr>
            <a:lvl6pPr lvl="5">
              <a:spcBef>
                <a:spcPts val="0"/>
              </a:spcBef>
              <a:spcAft>
                <a:spcPts val="0"/>
              </a:spcAft>
              <a:buClr>
                <a:srgbClr val="F67031"/>
              </a:buClr>
              <a:buSzPts val="3000"/>
              <a:buNone/>
              <a:defRPr sz="3000" b="1">
                <a:solidFill>
                  <a:srgbClr val="F67031"/>
                </a:solidFill>
              </a:defRPr>
            </a:lvl6pPr>
            <a:lvl7pPr lvl="6">
              <a:spcBef>
                <a:spcPts val="0"/>
              </a:spcBef>
              <a:spcAft>
                <a:spcPts val="0"/>
              </a:spcAft>
              <a:buClr>
                <a:srgbClr val="F67031"/>
              </a:buClr>
              <a:buSzPts val="3000"/>
              <a:buNone/>
              <a:defRPr sz="3000" b="1">
                <a:solidFill>
                  <a:srgbClr val="F67031"/>
                </a:solidFill>
              </a:defRPr>
            </a:lvl7pPr>
            <a:lvl8pPr lvl="7">
              <a:spcBef>
                <a:spcPts val="0"/>
              </a:spcBef>
              <a:spcAft>
                <a:spcPts val="0"/>
              </a:spcAft>
              <a:buClr>
                <a:srgbClr val="F67031"/>
              </a:buClr>
              <a:buSzPts val="3000"/>
              <a:buNone/>
              <a:defRPr sz="3000" b="1">
                <a:solidFill>
                  <a:srgbClr val="F67031"/>
                </a:solidFill>
              </a:defRPr>
            </a:lvl8pPr>
            <a:lvl9pPr lvl="8">
              <a:spcBef>
                <a:spcPts val="0"/>
              </a:spcBef>
              <a:spcAft>
                <a:spcPts val="0"/>
              </a:spcAft>
              <a:buClr>
                <a:srgbClr val="F67031"/>
              </a:buClr>
              <a:buSzPts val="3000"/>
              <a:buNone/>
              <a:defRPr sz="3000" b="1">
                <a:solidFill>
                  <a:srgbClr val="F67031"/>
                </a:solidFill>
              </a:defRPr>
            </a:lvl9pPr>
          </a:lstStyle>
          <a:p>
            <a:endParaRPr/>
          </a:p>
        </p:txBody>
      </p:sp>
      <p:sp>
        <p:nvSpPr>
          <p:cNvPr id="12" name="Google Shape;12;p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
        <p:cNvGrpSpPr/>
        <p:nvPr/>
      </p:nvGrpSpPr>
      <p:grpSpPr>
        <a:xfrm>
          <a:off x="0" y="0"/>
          <a:ext cx="0" cy="0"/>
          <a:chOff x="0" y="0"/>
          <a:chExt cx="0" cy="0"/>
        </a:xfrm>
      </p:grpSpPr>
      <p:sp>
        <p:nvSpPr>
          <p:cNvPr id="14" name="Google Shape;14;p3"/>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Google Shape;15;p3"/>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6" name="Google Shape;16;p3"/>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17" name="Google Shape;17;p3"/>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lstStyle>
            <a:lvl1pPr lvl="0" rtl="0">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2pPr>
            <a:lvl3pPr lvl="2"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3pPr>
            <a:lvl4pPr lvl="3"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4pPr>
            <a:lvl5pPr lvl="4"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5pPr>
            <a:lvl6pPr lvl="5"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6pPr>
            <a:lvl7pPr lvl="6"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7pPr>
            <a:lvl8pPr lvl="7"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8pPr>
            <a:lvl9pPr lvl="8"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9pPr>
          </a:lstStyle>
          <a:p>
            <a:endParaRPr/>
          </a:p>
        </p:txBody>
      </p:sp>
      <p:sp>
        <p:nvSpPr>
          <p:cNvPr id="18" name="Google Shape;18;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TITLE_1_2">
    <p:spTree>
      <p:nvGrpSpPr>
        <p:cNvPr id="1" name="Shape 19"/>
        <p:cNvGrpSpPr/>
        <p:nvPr/>
      </p:nvGrpSpPr>
      <p:grpSpPr>
        <a:xfrm>
          <a:off x="0" y="0"/>
          <a:ext cx="0" cy="0"/>
          <a:chOff x="0" y="0"/>
          <a:chExt cx="0" cy="0"/>
        </a:xfrm>
      </p:grpSpPr>
      <p:sp>
        <p:nvSpPr>
          <p:cNvPr id="20" name="Google Shape;20;p4"/>
          <p:cNvSpPr/>
          <p:nvPr/>
        </p:nvSpPr>
        <p:spPr>
          <a:xfrm flipH="1">
            <a:off x="4568412"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Google Shape;21;p4"/>
          <p:cNvSpPr txBox="1">
            <a:spLocks noGrp="1"/>
          </p:cNvSpPr>
          <p:nvPr>
            <p:ph type="subTitle" idx="1"/>
          </p:nvPr>
        </p:nvSpPr>
        <p:spPr>
          <a:xfrm>
            <a:off x="646550" y="1989500"/>
            <a:ext cx="3246900" cy="21264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2pPr>
            <a:lvl3pPr lvl="2"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3pPr>
            <a:lvl4pPr lvl="3"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4pPr>
            <a:lvl5pPr lvl="4"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5pPr>
            <a:lvl6pPr lvl="5"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6pPr>
            <a:lvl7pPr lvl="6"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7pPr>
            <a:lvl8pPr lvl="7"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8pPr>
            <a:lvl9pPr lvl="8"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9pPr>
          </a:lstStyle>
          <a:p>
            <a:endParaRPr/>
          </a:p>
        </p:txBody>
      </p:sp>
      <p:sp>
        <p:nvSpPr>
          <p:cNvPr id="22" name="Google Shape;22;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23" name="Google Shape;23;p4"/>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 name="Google Shape;24;p4"/>
          <p:cNvSpPr txBox="1">
            <a:spLocks noGrp="1"/>
          </p:cNvSpPr>
          <p:nvPr>
            <p:ph type="body" idx="2"/>
          </p:nvPr>
        </p:nvSpPr>
        <p:spPr>
          <a:xfrm>
            <a:off x="5130225" y="1016000"/>
            <a:ext cx="3470700" cy="3099900"/>
          </a:xfrm>
          <a:prstGeom prst="rect">
            <a:avLst/>
          </a:prstGeom>
        </p:spPr>
        <p:txBody>
          <a:bodyPr spcFirstLastPara="1" wrap="square" lIns="91425" tIns="91425" rIns="91425" bIns="91425" anchor="t" anchorCtr="0"/>
          <a:lstStyle>
            <a:lvl1pPr marL="457200" lvl="0" indent="-342900" rtl="0">
              <a:spcBef>
                <a:spcPts val="0"/>
              </a:spcBef>
              <a:spcAft>
                <a:spcPts val="0"/>
              </a:spcAft>
              <a:buClr>
                <a:srgbClr val="F67031"/>
              </a:buClr>
              <a:buSzPts val="1800"/>
              <a:buAutoNum type="arabicPeriod"/>
              <a:defRPr sz="1800"/>
            </a:lvl1pPr>
            <a:lvl2pPr marL="914400" lvl="1" indent="-317500" rtl="0">
              <a:spcBef>
                <a:spcPts val="1000"/>
              </a:spcBef>
              <a:spcAft>
                <a:spcPts val="0"/>
              </a:spcAft>
              <a:buSzPts val="1400"/>
              <a:buAutoNum type="alphaLcPeriod"/>
              <a:defRPr>
                <a:solidFill>
                  <a:srgbClr val="999999"/>
                </a:solidFill>
              </a:defRPr>
            </a:lvl2pPr>
            <a:lvl3pPr marL="1371600" lvl="2" indent="-317500" rtl="0">
              <a:spcBef>
                <a:spcPts val="1000"/>
              </a:spcBef>
              <a:spcAft>
                <a:spcPts val="0"/>
              </a:spcAft>
              <a:buSzPts val="1400"/>
              <a:buAutoNum type="romanLcPeriod"/>
              <a:defRPr>
                <a:solidFill>
                  <a:srgbClr val="999999"/>
                </a:solidFill>
              </a:defRPr>
            </a:lvl3pPr>
            <a:lvl4pPr marL="1828800" lvl="3" indent="-317500" rtl="0">
              <a:spcBef>
                <a:spcPts val="1000"/>
              </a:spcBef>
              <a:spcAft>
                <a:spcPts val="0"/>
              </a:spcAft>
              <a:buSzPts val="1400"/>
              <a:buAutoNum type="arabicPeriod"/>
              <a:defRPr>
                <a:solidFill>
                  <a:srgbClr val="999999"/>
                </a:solidFill>
              </a:defRPr>
            </a:lvl4pPr>
            <a:lvl5pPr marL="2286000" lvl="4" indent="-317500" rtl="0">
              <a:spcBef>
                <a:spcPts val="1000"/>
              </a:spcBef>
              <a:spcAft>
                <a:spcPts val="0"/>
              </a:spcAft>
              <a:buClr>
                <a:srgbClr val="999999"/>
              </a:buClr>
              <a:buSzPts val="1400"/>
              <a:buAutoNum type="alphaLcPeriod"/>
              <a:defRPr>
                <a:solidFill>
                  <a:srgbClr val="999999"/>
                </a:solidFill>
              </a:defRPr>
            </a:lvl5pPr>
            <a:lvl6pPr marL="2743200" lvl="5" indent="-317500" rtl="0">
              <a:spcBef>
                <a:spcPts val="1000"/>
              </a:spcBef>
              <a:spcAft>
                <a:spcPts val="0"/>
              </a:spcAft>
              <a:buClr>
                <a:srgbClr val="999999"/>
              </a:buClr>
              <a:buSzPts val="1400"/>
              <a:buAutoNum type="romanLcPeriod"/>
              <a:defRPr>
                <a:solidFill>
                  <a:srgbClr val="999999"/>
                </a:solidFill>
              </a:defRPr>
            </a:lvl6pPr>
            <a:lvl7pPr marL="3200400" lvl="6" indent="-317500" rtl="0">
              <a:spcBef>
                <a:spcPts val="1000"/>
              </a:spcBef>
              <a:spcAft>
                <a:spcPts val="0"/>
              </a:spcAft>
              <a:buClr>
                <a:srgbClr val="999999"/>
              </a:buClr>
              <a:buSzPts val="1400"/>
              <a:buAutoNum type="arabicPeriod"/>
              <a:defRPr>
                <a:solidFill>
                  <a:srgbClr val="999999"/>
                </a:solidFill>
              </a:defRPr>
            </a:lvl7pPr>
            <a:lvl8pPr marL="3657600" lvl="7" indent="-317500" rtl="0">
              <a:spcBef>
                <a:spcPts val="1000"/>
              </a:spcBef>
              <a:spcAft>
                <a:spcPts val="0"/>
              </a:spcAft>
              <a:buClr>
                <a:srgbClr val="999999"/>
              </a:buClr>
              <a:buSzPts val="1400"/>
              <a:buAutoNum type="alphaLcPeriod"/>
              <a:defRPr>
                <a:solidFill>
                  <a:srgbClr val="999999"/>
                </a:solidFill>
              </a:defRPr>
            </a:lvl8pPr>
            <a:lvl9pPr marL="4114800" lvl="8" indent="-317500" rtl="0">
              <a:spcBef>
                <a:spcPts val="1000"/>
              </a:spcBef>
              <a:spcAft>
                <a:spcPts val="1000"/>
              </a:spcAft>
              <a:buClr>
                <a:srgbClr val="999999"/>
              </a:buClr>
              <a:buSzPts val="1400"/>
              <a:buAutoNum type="romanLcPeriod"/>
              <a:defRPr>
                <a:solidFill>
                  <a:srgbClr val="999999"/>
                </a:solidFill>
              </a:defRPr>
            </a:lvl9pPr>
          </a:lstStyle>
          <a:p>
            <a:endParaRPr/>
          </a:p>
        </p:txBody>
      </p:sp>
      <p:sp>
        <p:nvSpPr>
          <p:cNvPr id="25" name="Google Shape;25;p4"/>
          <p:cNvSpPr txBox="1">
            <a:spLocks noGrp="1"/>
          </p:cNvSpPr>
          <p:nvPr>
            <p:ph type="title"/>
          </p:nvPr>
        </p:nvSpPr>
        <p:spPr>
          <a:xfrm>
            <a:off x="646573" y="1016000"/>
            <a:ext cx="3246900" cy="9735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half">
  <p:cSld name="TITLE_AND_BODY_1_1_1">
    <p:spTree>
      <p:nvGrpSpPr>
        <p:cNvPr id="1" name="Shape 59"/>
        <p:cNvGrpSpPr/>
        <p:nvPr/>
      </p:nvGrpSpPr>
      <p:grpSpPr>
        <a:xfrm>
          <a:off x="0" y="0"/>
          <a:ext cx="0" cy="0"/>
          <a:chOff x="0" y="0"/>
          <a:chExt cx="0" cy="0"/>
        </a:xfrm>
      </p:grpSpPr>
      <p:sp>
        <p:nvSpPr>
          <p:cNvPr id="60" name="Google Shape;60;p10"/>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Google Shape;61;p10"/>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2" name="Google Shape;62;p10"/>
          <p:cNvSpPr txBox="1">
            <a:spLocks noGrp="1"/>
          </p:cNvSpPr>
          <p:nvPr>
            <p:ph type="title"/>
          </p:nvPr>
        </p:nvSpPr>
        <p:spPr>
          <a:xfrm>
            <a:off x="511425" y="575500"/>
            <a:ext cx="3517200" cy="9735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63" name="Google Shape;63;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
        <p:nvSpPr>
          <p:cNvPr id="64" name="Google Shape;64;p10"/>
          <p:cNvSpPr txBox="1">
            <a:spLocks noGrp="1"/>
          </p:cNvSpPr>
          <p:nvPr>
            <p:ph type="body" idx="1"/>
          </p:nvPr>
        </p:nvSpPr>
        <p:spPr>
          <a:xfrm>
            <a:off x="511425" y="1598600"/>
            <a:ext cx="3517200" cy="29577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65"/>
        <p:cNvGrpSpPr/>
        <p:nvPr/>
      </p:nvGrpSpPr>
      <p:grpSpPr>
        <a:xfrm>
          <a:off x="0" y="0"/>
          <a:ext cx="0" cy="0"/>
          <a:chOff x="0" y="0"/>
          <a:chExt cx="0" cy="0"/>
        </a:xfrm>
      </p:grpSpPr>
      <p:sp>
        <p:nvSpPr>
          <p:cNvPr id="66" name="Google Shape;66;p1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7" name="Google Shape;67;p11"/>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8" name="Google Shape;68;p11"/>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69" name="Google Shape;69;p11"/>
          <p:cNvSpPr txBox="1">
            <a:spLocks noGrp="1"/>
          </p:cNvSpPr>
          <p:nvPr>
            <p:ph type="body" idx="1"/>
          </p:nvPr>
        </p:nvSpPr>
        <p:spPr>
          <a:xfrm>
            <a:off x="3062200"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0" name="Google Shape;70;p11"/>
          <p:cNvSpPr txBox="1">
            <a:spLocks noGrp="1"/>
          </p:cNvSpPr>
          <p:nvPr>
            <p:ph type="body" idx="2"/>
          </p:nvPr>
        </p:nvSpPr>
        <p:spPr>
          <a:xfrm>
            <a:off x="5956701"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1" name="Google Shape;71;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1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2" name="Google Shape;82;p13"/>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Google Shape;83;p13"/>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84" name="Google Shape;84;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5"/>
        <p:cNvGrpSpPr/>
        <p:nvPr/>
      </p:nvGrpSpPr>
      <p:grpSpPr>
        <a:xfrm>
          <a:off x="0" y="0"/>
          <a:ext cx="0" cy="0"/>
          <a:chOff x="0" y="0"/>
          <a:chExt cx="0" cy="0"/>
        </a:xfrm>
      </p:grpSpPr>
      <p:sp>
        <p:nvSpPr>
          <p:cNvPr id="86" name="Google Shape;86;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6703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34450" y="575500"/>
            <a:ext cx="2046300" cy="3981000"/>
          </a:xfrm>
          <a:prstGeom prst="rect">
            <a:avLst/>
          </a:prstGeom>
          <a:noFill/>
          <a:ln>
            <a:noFill/>
          </a:ln>
        </p:spPr>
        <p:txBody>
          <a:bodyPr spcFirstLastPara="1" wrap="square" lIns="91425" tIns="91425" rIns="91425" bIns="91425" anchor="t" anchorCtr="0"/>
          <a:lstStyle>
            <a:lvl1pPr lv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a:endParaRPr/>
          </a:p>
        </p:txBody>
      </p:sp>
      <p:sp>
        <p:nvSpPr>
          <p:cNvPr id="7" name="Google Shape;7;p1"/>
          <p:cNvSpPr txBox="1">
            <a:spLocks noGrp="1"/>
          </p:cNvSpPr>
          <p:nvPr>
            <p:ph type="body" idx="1"/>
          </p:nvPr>
        </p:nvSpPr>
        <p:spPr>
          <a:xfrm>
            <a:off x="3090625" y="575500"/>
            <a:ext cx="5596200" cy="3981000"/>
          </a:xfrm>
          <a:prstGeom prst="rect">
            <a:avLst/>
          </a:prstGeom>
          <a:noFill/>
          <a:ln>
            <a:noFill/>
          </a:ln>
        </p:spPr>
        <p:txBody>
          <a:bodyPr spcFirstLastPara="1" wrap="square" lIns="91425" tIns="91425" rIns="91425" bIns="91425" anchor="t" anchorCtr="0"/>
          <a:lstStyle>
            <a:lvl1pPr marL="457200" lvl="0" indent="-31750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marL="914400" lvl="1"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marL="1371600" lvl="2"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marL="1828800" lvl="3"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marL="2286000" lvl="4"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marL="2743200" lvl="5"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marL="3200400" lvl="6"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marL="3657600" lvl="7"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marL="4114800" lvl="8"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rgbClr val="CCCCCC"/>
                </a:solidFill>
                <a:latin typeface="Nunito Sans"/>
                <a:ea typeface="Nunito Sans"/>
                <a:cs typeface="Nunito Sans"/>
                <a:sym typeface="Nunito Sans"/>
              </a:defRPr>
            </a:lvl1pPr>
            <a:lvl2pPr lvl="1" algn="r">
              <a:buNone/>
              <a:defRPr sz="1000">
                <a:solidFill>
                  <a:srgbClr val="CCCCCC"/>
                </a:solidFill>
                <a:latin typeface="Nunito Sans"/>
                <a:ea typeface="Nunito Sans"/>
                <a:cs typeface="Nunito Sans"/>
                <a:sym typeface="Nunito Sans"/>
              </a:defRPr>
            </a:lvl2pPr>
            <a:lvl3pPr lvl="2" algn="r">
              <a:buNone/>
              <a:defRPr sz="1000">
                <a:solidFill>
                  <a:srgbClr val="CCCCCC"/>
                </a:solidFill>
                <a:latin typeface="Nunito Sans"/>
                <a:ea typeface="Nunito Sans"/>
                <a:cs typeface="Nunito Sans"/>
                <a:sym typeface="Nunito Sans"/>
              </a:defRPr>
            </a:lvl3pPr>
            <a:lvl4pPr lvl="3" algn="r">
              <a:buNone/>
              <a:defRPr sz="1000">
                <a:solidFill>
                  <a:srgbClr val="CCCCCC"/>
                </a:solidFill>
                <a:latin typeface="Nunito Sans"/>
                <a:ea typeface="Nunito Sans"/>
                <a:cs typeface="Nunito Sans"/>
                <a:sym typeface="Nunito Sans"/>
              </a:defRPr>
            </a:lvl4pPr>
            <a:lvl5pPr lvl="4" algn="r">
              <a:buNone/>
              <a:defRPr sz="1000">
                <a:solidFill>
                  <a:srgbClr val="CCCCCC"/>
                </a:solidFill>
                <a:latin typeface="Nunito Sans"/>
                <a:ea typeface="Nunito Sans"/>
                <a:cs typeface="Nunito Sans"/>
                <a:sym typeface="Nunito Sans"/>
              </a:defRPr>
            </a:lvl5pPr>
            <a:lvl6pPr lvl="5" algn="r">
              <a:buNone/>
              <a:defRPr sz="1000">
                <a:solidFill>
                  <a:srgbClr val="CCCCCC"/>
                </a:solidFill>
                <a:latin typeface="Nunito Sans"/>
                <a:ea typeface="Nunito Sans"/>
                <a:cs typeface="Nunito Sans"/>
                <a:sym typeface="Nunito Sans"/>
              </a:defRPr>
            </a:lvl6pPr>
            <a:lvl7pPr lvl="6" algn="r">
              <a:buNone/>
              <a:defRPr sz="1000">
                <a:solidFill>
                  <a:srgbClr val="CCCCCC"/>
                </a:solidFill>
                <a:latin typeface="Nunito Sans"/>
                <a:ea typeface="Nunito Sans"/>
                <a:cs typeface="Nunito Sans"/>
                <a:sym typeface="Nunito Sans"/>
              </a:defRPr>
            </a:lvl7pPr>
            <a:lvl8pPr lvl="7" algn="r">
              <a:buNone/>
              <a:defRPr sz="1000">
                <a:solidFill>
                  <a:srgbClr val="CCCCCC"/>
                </a:solidFill>
                <a:latin typeface="Nunito Sans"/>
                <a:ea typeface="Nunito Sans"/>
                <a:cs typeface="Nunito Sans"/>
                <a:sym typeface="Nunito Sans"/>
              </a:defRPr>
            </a:lvl8pPr>
            <a:lvl9pPr lvl="8" algn="r">
              <a:buNone/>
              <a:defRPr sz="1000">
                <a:solidFill>
                  <a:srgbClr val="CCCCCC"/>
                </a:solidFill>
                <a:latin typeface="Nunito Sans"/>
                <a:ea typeface="Nunito Sans"/>
                <a:cs typeface="Nunito Sans"/>
                <a:sym typeface="Nunito Sans"/>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6" r:id="rId4"/>
    <p:sldLayoutId id="2147483657" r:id="rId5"/>
    <p:sldLayoutId id="2147483659" r:id="rId6"/>
    <p:sldLayoutId id="2147483660"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a:off x="468925" y="2258914"/>
            <a:ext cx="3636600" cy="2350402"/>
          </a:xfrm>
          <a:prstGeom prst="rect">
            <a:avLst/>
          </a:prstGeom>
        </p:spPr>
        <p:txBody>
          <a:bodyPr spcFirstLastPara="1" wrap="square" lIns="91425" tIns="91425" rIns="91425" bIns="91425" anchor="t" anchorCtr="0">
            <a:noAutofit/>
          </a:bodyPr>
          <a:lstStyle/>
          <a:p>
            <a:pPr lvl="0"/>
            <a:r>
              <a:rPr lang="en" dirty="0"/>
              <a:t>HOTEL DATABASE MANAGEMENT SYSTEM</a:t>
            </a:r>
            <a:br>
              <a:rPr lang="en" sz="1800" dirty="0"/>
            </a:br>
            <a:r>
              <a:rPr lang="en" sz="1200" dirty="0">
                <a:solidFill>
                  <a:schemeClr val="tx1"/>
                </a:solidFill>
              </a:rPr>
              <a:t>Prepared By – Aditya Ranajn, Ankit Kumar, Anshika Tyagi, and Bipul Kumar</a:t>
            </a:r>
            <a:br>
              <a:rPr lang="en" dirty="0"/>
            </a:br>
            <a:br>
              <a:rPr lang="en" dirty="0"/>
            </a:br>
            <a:endParaRPr u="sng" dirty="0">
              <a:solidFill>
                <a:schemeClr val="tx1"/>
              </a:solidFill>
            </a:endParaRPr>
          </a:p>
        </p:txBody>
      </p:sp>
      <p:grpSp>
        <p:nvGrpSpPr>
          <p:cNvPr id="92" name="Google Shape;92;p15"/>
          <p:cNvGrpSpPr/>
          <p:nvPr/>
        </p:nvGrpSpPr>
        <p:grpSpPr>
          <a:xfrm>
            <a:off x="572752" y="1770928"/>
            <a:ext cx="549262" cy="487982"/>
            <a:chOff x="5292575" y="3681900"/>
            <a:chExt cx="420150" cy="373275"/>
          </a:xfrm>
        </p:grpSpPr>
        <p:sp>
          <p:nvSpPr>
            <p:cNvPr id="93" name="Google Shape;93;p15"/>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Google Shape;94;p15"/>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5" name="Google Shape;95;p15"/>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6" name="Google Shape;96;p15"/>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7" name="Google Shape;97;p15"/>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8" name="Google Shape;98;p15"/>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9" name="Google Shape;99;p15"/>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1026" name="Picture 2" descr="Image result for dbms"/>
          <p:cNvPicPr>
            <a:picLocks noChangeAspect="1" noChangeArrowheads="1"/>
          </p:cNvPicPr>
          <p:nvPr/>
        </p:nvPicPr>
        <p:blipFill rotWithShape="1">
          <a:blip r:embed="rId4">
            <a:extLst>
              <a:ext uri="{28A0092B-C50C-407E-A947-70E740481C1C}">
                <a14:useLocalDpi xmlns:a14="http://schemas.microsoft.com/office/drawing/2010/main" val="0"/>
              </a:ext>
            </a:extLst>
          </a:blip>
          <a:srcRect l="31764"/>
          <a:stretch/>
        </p:blipFill>
        <p:spPr bwMode="auto">
          <a:xfrm>
            <a:off x="3876261" y="0"/>
            <a:ext cx="5264559"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3"/>
          <p:cNvSpPr txBox="1">
            <a:spLocks noGrp="1"/>
          </p:cNvSpPr>
          <p:nvPr>
            <p:ph type="title"/>
          </p:nvPr>
        </p:nvSpPr>
        <p:spPr>
          <a:xfrm>
            <a:off x="234449" y="575500"/>
            <a:ext cx="2117811" cy="3981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Normalization Process</a:t>
            </a:r>
            <a:br>
              <a:rPr lang="en" dirty="0"/>
            </a:br>
            <a:br>
              <a:rPr lang="en" dirty="0"/>
            </a:br>
            <a:r>
              <a:rPr lang="en" sz="1400" dirty="0"/>
              <a:t>We ach</a:t>
            </a:r>
            <a:r>
              <a:rPr lang="en-CA" sz="1400" dirty="0" err="1"/>
              <a:t>ie</a:t>
            </a:r>
            <a:r>
              <a:rPr lang="en" sz="1400" dirty="0"/>
              <a:t>ved the first normal form by keeping the data scalar. </a:t>
            </a:r>
            <a:br>
              <a:rPr lang="en" sz="1400" dirty="0"/>
            </a:br>
            <a:r>
              <a:rPr lang="en" sz="1400" dirty="0"/>
              <a:t>Coming to the second normal form, we tried to make the relationships depend on the primary key. </a:t>
            </a:r>
            <a:br>
              <a:rPr lang="en" sz="1400" dirty="0"/>
            </a:br>
            <a:r>
              <a:rPr lang="en" sz="1400" dirty="0"/>
              <a:t>On the third normal for, we made sure that all the dependencies are only on the primary key of the tables. </a:t>
            </a:r>
            <a:endParaRPr dirty="0"/>
          </a:p>
        </p:txBody>
      </p:sp>
      <p:sp>
        <p:nvSpPr>
          <p:cNvPr id="362" name="Google Shape;362;p3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10</a:t>
            </a:fld>
            <a:endParaRPr/>
          </a:p>
        </p:txBody>
      </p:sp>
      <p:sp>
        <p:nvSpPr>
          <p:cNvPr id="361" name="Google Shape;361;p33"/>
          <p:cNvSpPr/>
          <p:nvPr/>
        </p:nvSpPr>
        <p:spPr>
          <a:xfrm>
            <a:off x="4750904" y="1743500"/>
            <a:ext cx="2610679" cy="1656600"/>
          </a:xfrm>
          <a:prstGeom prst="chevron">
            <a:avLst>
              <a:gd name="adj" fmla="val 29853"/>
            </a:avLst>
          </a:prstGeom>
          <a:solidFill>
            <a:srgbClr val="F67031"/>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CA" dirty="0">
                <a:solidFill>
                  <a:srgbClr val="FFFFFF"/>
                </a:solidFill>
                <a:latin typeface="Nunito Sans"/>
                <a:ea typeface="Nunito Sans"/>
                <a:cs typeface="Nunito Sans"/>
                <a:sym typeface="Nunito Sans"/>
              </a:rPr>
              <a:t>S</a:t>
            </a:r>
            <a:r>
              <a:rPr lang="en" dirty="0">
                <a:solidFill>
                  <a:srgbClr val="FFFFFF"/>
                </a:solidFill>
                <a:latin typeface="Nunito Sans"/>
                <a:ea typeface="Nunito Sans"/>
                <a:cs typeface="Nunito Sans"/>
                <a:sym typeface="Nunito Sans"/>
              </a:rPr>
              <a:t>econd Normal Form</a:t>
            </a:r>
            <a:endParaRPr dirty="0">
              <a:solidFill>
                <a:srgbClr val="FFFFFF"/>
              </a:solidFill>
              <a:latin typeface="Nunito Sans"/>
              <a:ea typeface="Nunito Sans"/>
              <a:cs typeface="Nunito Sans"/>
              <a:sym typeface="Nunito Sans"/>
            </a:endParaRPr>
          </a:p>
        </p:txBody>
      </p:sp>
      <p:sp>
        <p:nvSpPr>
          <p:cNvPr id="363" name="Google Shape;363;p33"/>
          <p:cNvSpPr/>
          <p:nvPr/>
        </p:nvSpPr>
        <p:spPr>
          <a:xfrm>
            <a:off x="6726580" y="1551550"/>
            <a:ext cx="1996576" cy="2028900"/>
          </a:xfrm>
          <a:prstGeom prst="chevron">
            <a:avLst>
              <a:gd name="adj" fmla="val 29853"/>
            </a:avLst>
          </a:prstGeom>
          <a:solidFill>
            <a:srgbClr val="ED0036">
              <a:alpha val="71540"/>
            </a:srgbClr>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CA" dirty="0">
                <a:solidFill>
                  <a:srgbClr val="FFFFFF"/>
                </a:solidFill>
                <a:latin typeface="Nunito Sans"/>
                <a:ea typeface="Nunito Sans"/>
                <a:cs typeface="Nunito Sans"/>
                <a:sym typeface="Nunito Sans"/>
              </a:rPr>
              <a:t>T</a:t>
            </a:r>
            <a:r>
              <a:rPr lang="en" dirty="0">
                <a:solidFill>
                  <a:srgbClr val="FFFFFF"/>
                </a:solidFill>
                <a:latin typeface="Nunito Sans"/>
                <a:ea typeface="Nunito Sans"/>
                <a:cs typeface="Nunito Sans"/>
                <a:sym typeface="Nunito Sans"/>
              </a:rPr>
              <a:t>hird Normal Form</a:t>
            </a:r>
            <a:endParaRPr dirty="0">
              <a:solidFill>
                <a:srgbClr val="FFFFFF"/>
              </a:solidFill>
              <a:latin typeface="Nunito Sans"/>
              <a:ea typeface="Nunito Sans"/>
              <a:cs typeface="Nunito Sans"/>
              <a:sym typeface="Nunito Sans"/>
            </a:endParaRPr>
          </a:p>
        </p:txBody>
      </p:sp>
      <p:sp>
        <p:nvSpPr>
          <p:cNvPr id="364" name="Google Shape;364;p33"/>
          <p:cNvSpPr/>
          <p:nvPr/>
        </p:nvSpPr>
        <p:spPr>
          <a:xfrm>
            <a:off x="2989550" y="1909250"/>
            <a:ext cx="2424600" cy="1325100"/>
          </a:xfrm>
          <a:prstGeom prst="chevron">
            <a:avLst>
              <a:gd name="adj" fmla="val 29853"/>
            </a:avLst>
          </a:prstGeom>
          <a:solidFill>
            <a:srgbClr val="FFA400">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dirty="0">
                <a:solidFill>
                  <a:srgbClr val="FFFFFF"/>
                </a:solidFill>
                <a:latin typeface="Nunito Sans"/>
                <a:ea typeface="Nunito Sans"/>
                <a:cs typeface="Nunito Sans"/>
                <a:sym typeface="Nunito Sans"/>
              </a:rPr>
              <a:t>F</a:t>
            </a:r>
            <a:r>
              <a:rPr lang="en" dirty="0">
                <a:solidFill>
                  <a:srgbClr val="FFFFFF"/>
                </a:solidFill>
                <a:latin typeface="Nunito Sans"/>
                <a:ea typeface="Nunito Sans"/>
                <a:cs typeface="Nunito Sans"/>
                <a:sym typeface="Nunito Sans"/>
              </a:rPr>
              <a:t>irst Normal Form</a:t>
            </a:r>
            <a:endParaRPr dirty="0">
              <a:solidFill>
                <a:srgbClr val="FFFFFF"/>
              </a:solidFill>
              <a:latin typeface="Nunito Sans"/>
              <a:ea typeface="Nunito Sans"/>
              <a:cs typeface="Nunito Sans"/>
              <a:sym typeface="Nunito Sans"/>
            </a:endParaRP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4" name="Google Shape;344;p32"/>
          <p:cNvSpPr txBox="1">
            <a:spLocks noGrp="1"/>
          </p:cNvSpPr>
          <p:nvPr>
            <p:ph type="title"/>
          </p:nvPr>
        </p:nvSpPr>
        <p:spPr>
          <a:xfrm>
            <a:off x="314660" y="1858755"/>
            <a:ext cx="2046300" cy="1726543"/>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CA" dirty="0"/>
              <a:t>Queries</a:t>
            </a:r>
            <a:br>
              <a:rPr lang="en-CA" dirty="0"/>
            </a:br>
            <a:r>
              <a:rPr lang="en-CA" dirty="0"/>
              <a:t>Views &amp;</a:t>
            </a:r>
            <a:br>
              <a:rPr lang="en-CA" dirty="0"/>
            </a:br>
            <a:r>
              <a:rPr lang="en-CA" dirty="0"/>
              <a:t>Triggers</a:t>
            </a:r>
            <a:endParaRPr dirty="0"/>
          </a:p>
        </p:txBody>
      </p:sp>
      <p:sp>
        <p:nvSpPr>
          <p:cNvPr id="343" name="Google Shape;343;p32"/>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solidFill>
                  <a:srgbClr val="CCCCCC"/>
                </a:solidFill>
              </a:rPr>
              <a:t>11</a:t>
            </a:fld>
            <a:endParaRPr>
              <a:solidFill>
                <a:srgbClr val="CCCCCC"/>
              </a:solidFill>
            </a:endParaRPr>
          </a:p>
        </p:txBody>
      </p:sp>
      <p:sp>
        <p:nvSpPr>
          <p:cNvPr id="345" name="Google Shape;345;p32"/>
          <p:cNvSpPr txBox="1">
            <a:spLocks noGrp="1"/>
          </p:cNvSpPr>
          <p:nvPr>
            <p:ph type="ctrTitle" idx="4294967295"/>
          </p:nvPr>
        </p:nvSpPr>
        <p:spPr>
          <a:xfrm>
            <a:off x="3171825" y="459961"/>
            <a:ext cx="5057775" cy="1268413"/>
          </a:xfrm>
          <a:prstGeom prst="rect">
            <a:avLst/>
          </a:prstGeom>
          <a:solidFill>
            <a:srgbClr val="FFA400"/>
          </a:solidFill>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3600" b="1" dirty="0"/>
              <a:t>QUERIES</a:t>
            </a:r>
            <a:endParaRPr sz="3600" b="1" dirty="0"/>
          </a:p>
          <a:p>
            <a:pPr marL="0" lvl="0" indent="0" rtl="0">
              <a:lnSpc>
                <a:spcPct val="100000"/>
              </a:lnSpc>
              <a:spcBef>
                <a:spcPts val="600"/>
              </a:spcBef>
              <a:spcAft>
                <a:spcPts val="0"/>
              </a:spcAft>
              <a:buClr>
                <a:schemeClr val="dk1"/>
              </a:buClr>
              <a:buSzPts val="1100"/>
              <a:buFont typeface="Arial"/>
              <a:buNone/>
            </a:pPr>
            <a:r>
              <a:rPr lang="en" sz="1400" dirty="0"/>
              <a:t>To execute the required tasks and fetch the data from one or more tables.</a:t>
            </a:r>
            <a:endParaRPr sz="3600" b="1" dirty="0"/>
          </a:p>
        </p:txBody>
      </p:sp>
      <p:sp>
        <p:nvSpPr>
          <p:cNvPr id="346" name="Google Shape;346;p32"/>
          <p:cNvSpPr txBox="1">
            <a:spLocks noGrp="1"/>
          </p:cNvSpPr>
          <p:nvPr>
            <p:ph type="ctrTitle" idx="4294967295"/>
          </p:nvPr>
        </p:nvSpPr>
        <p:spPr>
          <a:xfrm>
            <a:off x="3171825" y="1858755"/>
            <a:ext cx="5057775" cy="1268413"/>
          </a:xfrm>
          <a:prstGeom prst="rect">
            <a:avLst/>
          </a:prstGeom>
          <a:solidFill>
            <a:srgbClr val="F67031"/>
          </a:solidFill>
        </p:spPr>
        <p:txBody>
          <a:bodyPr spcFirstLastPara="1" wrap="square" lIns="91425" tIns="91425" rIns="91425" bIns="91425" anchor="ctr" anchorCtr="0">
            <a:noAutofit/>
          </a:bodyPr>
          <a:lstStyle/>
          <a:p>
            <a:pPr marL="0" lvl="0" indent="0" rtl="0">
              <a:spcBef>
                <a:spcPts val="0"/>
              </a:spcBef>
              <a:spcAft>
                <a:spcPts val="0"/>
              </a:spcAft>
              <a:buNone/>
            </a:pPr>
            <a:r>
              <a:rPr lang="en-US" sz="3600" b="1" dirty="0"/>
              <a:t>VIEWS</a:t>
            </a:r>
            <a:endParaRPr sz="3600" b="1" dirty="0"/>
          </a:p>
          <a:p>
            <a:pPr marL="0" lvl="0" indent="0" rtl="0">
              <a:spcBef>
                <a:spcPts val="600"/>
              </a:spcBef>
              <a:spcAft>
                <a:spcPts val="0"/>
              </a:spcAft>
              <a:buClr>
                <a:schemeClr val="dk1"/>
              </a:buClr>
              <a:buSzPts val="1100"/>
              <a:buFont typeface="Arial"/>
              <a:buNone/>
            </a:pPr>
            <a:r>
              <a:rPr lang="en" sz="1400" dirty="0"/>
              <a:t>To view the details of employees along with their departments and also the details of the guests.</a:t>
            </a:r>
            <a:endParaRPr sz="3600" b="1" dirty="0"/>
          </a:p>
        </p:txBody>
      </p:sp>
      <p:sp>
        <p:nvSpPr>
          <p:cNvPr id="347" name="Google Shape;347;p32"/>
          <p:cNvSpPr txBox="1">
            <a:spLocks noGrp="1"/>
          </p:cNvSpPr>
          <p:nvPr>
            <p:ph type="ctrTitle" idx="4294967295"/>
          </p:nvPr>
        </p:nvSpPr>
        <p:spPr>
          <a:xfrm>
            <a:off x="3171825" y="3257549"/>
            <a:ext cx="5057775" cy="1270000"/>
          </a:xfrm>
          <a:prstGeom prst="rect">
            <a:avLst/>
          </a:prstGeom>
          <a:solidFill>
            <a:srgbClr val="ED0036"/>
          </a:solidFill>
        </p:spPr>
        <p:txBody>
          <a:bodyPr spcFirstLastPara="1" wrap="square" lIns="91425" tIns="91425" rIns="91425" bIns="91425" anchor="ctr" anchorCtr="0">
            <a:noAutofit/>
          </a:bodyPr>
          <a:lstStyle/>
          <a:p>
            <a:pPr marL="0" lvl="0" indent="0" rtl="0">
              <a:spcBef>
                <a:spcPts val="0"/>
              </a:spcBef>
              <a:spcAft>
                <a:spcPts val="0"/>
              </a:spcAft>
              <a:buClr>
                <a:schemeClr val="dk1"/>
              </a:buClr>
              <a:buSzPts val="1100"/>
              <a:buFont typeface="Arial"/>
              <a:buNone/>
            </a:pPr>
            <a:r>
              <a:rPr lang="en-US" sz="3600" b="1" dirty="0"/>
              <a:t>TRIGGERS</a:t>
            </a:r>
            <a:endParaRPr sz="3600" b="1" dirty="0"/>
          </a:p>
          <a:p>
            <a:pPr marL="0" lvl="0" indent="0" rtl="0">
              <a:spcBef>
                <a:spcPts val="600"/>
              </a:spcBef>
              <a:spcAft>
                <a:spcPts val="0"/>
              </a:spcAft>
              <a:buClr>
                <a:schemeClr val="dk1"/>
              </a:buClr>
              <a:buSzPts val="1100"/>
              <a:buFont typeface="Arial"/>
              <a:buNone/>
            </a:pPr>
            <a:r>
              <a:rPr lang="en" sz="1400" dirty="0"/>
              <a:t>To create a Booking Audit table and store information about insert and delete bookings records. </a:t>
            </a:r>
            <a:endParaRPr sz="3600" b="1" dirty="0"/>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2" name="Google Shape;332;p31"/>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12</a:t>
            </a:fld>
            <a:endParaRPr/>
          </a:p>
        </p:txBody>
      </p:sp>
      <p:sp>
        <p:nvSpPr>
          <p:cNvPr id="330" name="Google Shape;330;p31"/>
          <p:cNvSpPr txBox="1">
            <a:spLocks noGrp="1"/>
          </p:cNvSpPr>
          <p:nvPr>
            <p:ph type="ctrTitle" idx="4294967295"/>
          </p:nvPr>
        </p:nvSpPr>
        <p:spPr>
          <a:xfrm>
            <a:off x="583169" y="1533860"/>
            <a:ext cx="7772400" cy="7731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b="1" dirty="0"/>
              <a:t>Chall</a:t>
            </a:r>
            <a:r>
              <a:rPr lang="en-CA" sz="4000" b="1" dirty="0"/>
              <a:t>e</a:t>
            </a:r>
            <a:r>
              <a:rPr lang="en" sz="4000" b="1" dirty="0"/>
              <a:t>nges Faced</a:t>
            </a:r>
            <a:endParaRPr sz="6000" b="1" dirty="0"/>
          </a:p>
        </p:txBody>
      </p:sp>
      <p:sp>
        <p:nvSpPr>
          <p:cNvPr id="331" name="Google Shape;331;p31"/>
          <p:cNvSpPr txBox="1">
            <a:spLocks noGrp="1"/>
          </p:cNvSpPr>
          <p:nvPr>
            <p:ph type="subTitle" idx="4294967295"/>
          </p:nvPr>
        </p:nvSpPr>
        <p:spPr>
          <a:xfrm>
            <a:off x="713142" y="2392570"/>
            <a:ext cx="7772400" cy="2039938"/>
          </a:xfrm>
          <a:prstGeom prst="rect">
            <a:avLst/>
          </a:prstGeom>
        </p:spPr>
        <p:txBody>
          <a:bodyPr spcFirstLastPara="1" wrap="square" lIns="91425" tIns="91425" rIns="91425" bIns="91425" anchor="t" anchorCtr="0">
            <a:noAutofit/>
          </a:bodyPr>
          <a:lstStyle/>
          <a:p>
            <a:pPr marL="0" lvl="0" indent="0" algn="ctr">
              <a:buNone/>
            </a:pPr>
            <a:r>
              <a:rPr lang="en-US" sz="1800" dirty="0">
                <a:solidFill>
                  <a:srgbClr val="FFFFFF"/>
                </a:solidFill>
              </a:rPr>
              <a:t>We faced most of the challenges in creating relationships among tables. </a:t>
            </a:r>
          </a:p>
          <a:p>
            <a:pPr marL="0" lvl="0" indent="0" algn="ctr">
              <a:buNone/>
            </a:pPr>
            <a:r>
              <a:rPr lang="en-US" sz="1800" dirty="0">
                <a:solidFill>
                  <a:srgbClr val="FFFFFF"/>
                </a:solidFill>
              </a:rPr>
              <a:t>We need to make sure that all the relationships created among tables are logical and follow the normalization rules. </a:t>
            </a:r>
          </a:p>
          <a:p>
            <a:pPr marL="0" lvl="0" indent="0" algn="ctr">
              <a:buNone/>
            </a:pPr>
            <a:r>
              <a:rPr lang="en-US" sz="1800" dirty="0">
                <a:solidFill>
                  <a:srgbClr val="FFFFFF"/>
                </a:solidFill>
              </a:rPr>
              <a:t>The most challenging part was creating the booking and the rooms table and its relationships with other respective tables.</a:t>
            </a:r>
            <a:endParaRPr sz="1800" dirty="0">
              <a:solidFill>
                <a:srgbClr val="FFFFFF"/>
              </a:solidFill>
            </a:endParaRPr>
          </a:p>
        </p:txBody>
      </p:sp>
      <p:grpSp>
        <p:nvGrpSpPr>
          <p:cNvPr id="11" name="Google Shape;592;p43"/>
          <p:cNvGrpSpPr/>
          <p:nvPr/>
        </p:nvGrpSpPr>
        <p:grpSpPr>
          <a:xfrm>
            <a:off x="4200359" y="634525"/>
            <a:ext cx="610181" cy="703742"/>
            <a:chOff x="5961125" y="1623900"/>
            <a:chExt cx="427450" cy="448175"/>
          </a:xfrm>
        </p:grpSpPr>
        <p:sp>
          <p:nvSpPr>
            <p:cNvPr id="12" name="Google Shape;593;p43"/>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Google Shape;594;p43"/>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Google Shape;595;p43"/>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Google Shape;596;p43"/>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597;p43"/>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Google Shape;598;p43"/>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Google Shape;599;p43"/>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70"/>
        <p:cNvGrpSpPr/>
        <p:nvPr/>
      </p:nvGrpSpPr>
      <p:grpSpPr>
        <a:xfrm>
          <a:off x="0" y="0"/>
          <a:ext cx="0" cy="0"/>
          <a:chOff x="0" y="0"/>
          <a:chExt cx="0" cy="0"/>
        </a:xfrm>
      </p:grpSpPr>
      <p:sp>
        <p:nvSpPr>
          <p:cNvPr id="471" name="Google Shape;471;p40"/>
          <p:cNvSpPr txBox="1">
            <a:spLocks noGrp="1"/>
          </p:cNvSpPr>
          <p:nvPr>
            <p:ph type="title"/>
          </p:nvPr>
        </p:nvSpPr>
        <p:spPr>
          <a:xfrm>
            <a:off x="511425" y="1372937"/>
            <a:ext cx="3517200" cy="1293191"/>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Thank you very much! </a:t>
            </a:r>
            <a:endParaRPr dirty="0"/>
          </a:p>
        </p:txBody>
      </p:sp>
      <p:sp>
        <p:nvSpPr>
          <p:cNvPr id="472" name="Google Shape;472;p40"/>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fld id="{00000000-1234-1234-1234-123412341234}" type="slidenum">
              <a:rPr lang="en"/>
              <a:t>13</a:t>
            </a:fld>
            <a:endParaRPr/>
          </a:p>
        </p:txBody>
      </p:sp>
      <p:grpSp>
        <p:nvGrpSpPr>
          <p:cNvPr id="474" name="Google Shape;474;p40"/>
          <p:cNvGrpSpPr/>
          <p:nvPr/>
        </p:nvGrpSpPr>
        <p:grpSpPr>
          <a:xfrm>
            <a:off x="628402" y="1039422"/>
            <a:ext cx="542234" cy="510157"/>
            <a:chOff x="5972700" y="2330200"/>
            <a:chExt cx="411625" cy="387275"/>
          </a:xfrm>
        </p:grpSpPr>
        <p:sp>
          <p:nvSpPr>
            <p:cNvPr id="475" name="Google Shape;475;p4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F67031"/>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6" name="Google Shape;476;p4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F67031"/>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4347" y="0"/>
            <a:ext cx="5147214"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4" name="Google Shape;124;p18"/>
          <p:cNvSpPr txBox="1">
            <a:spLocks noGrp="1"/>
          </p:cNvSpPr>
          <p:nvPr>
            <p:ph type="subTitle" idx="1"/>
          </p:nvPr>
        </p:nvSpPr>
        <p:spPr>
          <a:xfrm>
            <a:off x="646550" y="1684700"/>
            <a:ext cx="3246900" cy="2126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t>In a nutshell, this shows what we are going to cover today in our presentation of “</a:t>
            </a:r>
            <a:r>
              <a:rPr lang="en" u="sng" dirty="0"/>
              <a:t>Hotel Database Management System</a:t>
            </a:r>
            <a:r>
              <a:rPr lang="en" dirty="0"/>
              <a:t>”.</a:t>
            </a:r>
          </a:p>
        </p:txBody>
      </p:sp>
      <p:sp>
        <p:nvSpPr>
          <p:cNvPr id="123" name="Google Shape;123;p18"/>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a:t>
            </a:fld>
            <a:endParaRPr/>
          </a:p>
        </p:txBody>
      </p:sp>
      <p:sp>
        <p:nvSpPr>
          <p:cNvPr id="122" name="Google Shape;122;p18"/>
          <p:cNvSpPr txBox="1">
            <a:spLocks noGrp="1"/>
          </p:cNvSpPr>
          <p:nvPr>
            <p:ph type="body" idx="2"/>
          </p:nvPr>
        </p:nvSpPr>
        <p:spPr>
          <a:xfrm>
            <a:off x="5130225" y="1016000"/>
            <a:ext cx="3470700" cy="352287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AutoNum type="arabicPeriod"/>
            </a:pPr>
            <a:r>
              <a:rPr lang="en-US" dirty="0"/>
              <a:t>Introduction</a:t>
            </a:r>
            <a:endParaRPr dirty="0"/>
          </a:p>
          <a:p>
            <a:pPr marL="457200" lvl="0" indent="-342900" rtl="0">
              <a:spcBef>
                <a:spcPts val="1000"/>
              </a:spcBef>
              <a:spcAft>
                <a:spcPts val="0"/>
              </a:spcAft>
              <a:buSzPts val="1800"/>
              <a:buAutoNum type="arabicPeriod"/>
            </a:pPr>
            <a:r>
              <a:rPr lang="en-US" dirty="0"/>
              <a:t>ERR Diagram</a:t>
            </a:r>
            <a:endParaRPr dirty="0"/>
          </a:p>
          <a:p>
            <a:pPr lvl="0">
              <a:spcBef>
                <a:spcPts val="1000"/>
              </a:spcBef>
            </a:pPr>
            <a:r>
              <a:rPr lang="en-US" dirty="0"/>
              <a:t>Tables &amp; Relationships</a:t>
            </a:r>
          </a:p>
          <a:p>
            <a:pPr>
              <a:spcBef>
                <a:spcPts val="1000"/>
              </a:spcBef>
            </a:pPr>
            <a:r>
              <a:rPr lang="en-US" dirty="0"/>
              <a:t>Normalization</a:t>
            </a:r>
          </a:p>
          <a:p>
            <a:pPr>
              <a:spcBef>
                <a:spcPts val="1000"/>
              </a:spcBef>
            </a:pPr>
            <a:r>
              <a:rPr lang="en-US" dirty="0"/>
              <a:t>Queries, Views, Triggers</a:t>
            </a:r>
          </a:p>
          <a:p>
            <a:pPr lvl="0">
              <a:spcBef>
                <a:spcPts val="1000"/>
              </a:spcBef>
            </a:pPr>
            <a:r>
              <a:rPr lang="en-US" dirty="0"/>
              <a:t>Challenges</a:t>
            </a:r>
          </a:p>
        </p:txBody>
      </p:sp>
      <p:sp>
        <p:nvSpPr>
          <p:cNvPr id="121" name="Google Shape;121;p1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t>Table of contents </a:t>
            </a:r>
            <a:endParaRPr dirty="0"/>
          </a:p>
        </p:txBody>
      </p:sp>
      <p:grpSp>
        <p:nvGrpSpPr>
          <p:cNvPr id="6" name="Google Shape;567;p43"/>
          <p:cNvGrpSpPr/>
          <p:nvPr/>
        </p:nvGrpSpPr>
        <p:grpSpPr>
          <a:xfrm>
            <a:off x="3198899" y="1016000"/>
            <a:ext cx="366458" cy="366437"/>
            <a:chOff x="1923675" y="1633650"/>
            <a:chExt cx="436000" cy="435975"/>
          </a:xfrm>
        </p:grpSpPr>
        <p:sp>
          <p:nvSpPr>
            <p:cNvPr id="7" name="Google Shape;568;p43"/>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 name="Google Shape;569;p43"/>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 name="Google Shape;570;p43"/>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 name="Google Shape;571;p43"/>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Google Shape;572;p43"/>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Google Shape;573;p43"/>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Google Shape;129;p19"/>
          <p:cNvSpPr txBox="1">
            <a:spLocks noGrp="1"/>
          </p:cNvSpPr>
          <p:nvPr>
            <p:ph type="title"/>
          </p:nvPr>
        </p:nvSpPr>
        <p:spPr>
          <a:xfrm>
            <a:off x="511425" y="680744"/>
            <a:ext cx="3517200" cy="1530626"/>
          </a:xfrm>
          <a:prstGeom prst="rect">
            <a:avLst/>
          </a:prstGeom>
        </p:spPr>
        <p:txBody>
          <a:bodyPr spcFirstLastPara="1" wrap="square" lIns="91425" tIns="91425" rIns="91425" bIns="91425" anchor="b" anchorCtr="0">
            <a:noAutofit/>
          </a:bodyPr>
          <a:lstStyle/>
          <a:p>
            <a:pPr lvl="0"/>
            <a:r>
              <a:rPr lang="en-US" dirty="0"/>
              <a:t>The main objective of this project is to create a database management system for a hotel. </a:t>
            </a:r>
            <a:endParaRPr sz="2000" dirty="0"/>
          </a:p>
        </p:txBody>
      </p:sp>
      <p:sp>
        <p:nvSpPr>
          <p:cNvPr id="130" name="Google Shape;130;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a:t>
            </a:fld>
            <a:endParaRPr/>
          </a:p>
        </p:txBody>
      </p:sp>
      <p:sp>
        <p:nvSpPr>
          <p:cNvPr id="131" name="Google Shape;131;p19"/>
          <p:cNvSpPr txBox="1">
            <a:spLocks noGrp="1"/>
          </p:cNvSpPr>
          <p:nvPr>
            <p:ph type="body" idx="1"/>
          </p:nvPr>
        </p:nvSpPr>
        <p:spPr>
          <a:xfrm>
            <a:off x="511425" y="1959579"/>
            <a:ext cx="3517200" cy="2396196"/>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endParaRPr lang="en-US" dirty="0"/>
          </a:p>
          <a:p>
            <a:pPr marL="0" lvl="0" indent="0">
              <a:spcBef>
                <a:spcPts val="600"/>
              </a:spcBef>
              <a:spcAft>
                <a:spcPts val="0"/>
              </a:spcAft>
              <a:buNone/>
            </a:pPr>
            <a:r>
              <a:rPr lang="en-US" dirty="0"/>
              <a:t>We have built this project as a group of four. The group members are: </a:t>
            </a:r>
          </a:p>
          <a:p>
            <a:pPr marL="228600" lvl="0" indent="-228600">
              <a:spcBef>
                <a:spcPts val="600"/>
              </a:spcBef>
              <a:spcAft>
                <a:spcPts val="0"/>
              </a:spcAft>
              <a:buAutoNum type="arabicPeriod"/>
            </a:pPr>
            <a:r>
              <a:rPr lang="en-US" dirty="0"/>
              <a:t>Aditya Ranjan</a:t>
            </a:r>
          </a:p>
          <a:p>
            <a:pPr marL="228600" lvl="0" indent="-228600">
              <a:spcBef>
                <a:spcPts val="600"/>
              </a:spcBef>
              <a:spcAft>
                <a:spcPts val="0"/>
              </a:spcAft>
              <a:buAutoNum type="arabicPeriod"/>
            </a:pPr>
            <a:r>
              <a:rPr lang="en-US" dirty="0"/>
              <a:t>Ankit Kumar</a:t>
            </a:r>
          </a:p>
          <a:p>
            <a:pPr marL="228600" lvl="0" indent="-228600">
              <a:spcBef>
                <a:spcPts val="600"/>
              </a:spcBef>
              <a:spcAft>
                <a:spcPts val="0"/>
              </a:spcAft>
              <a:buAutoNum type="arabicPeriod"/>
            </a:pPr>
            <a:r>
              <a:rPr lang="en-US" dirty="0" err="1"/>
              <a:t>Anshika</a:t>
            </a:r>
            <a:r>
              <a:rPr lang="en-US" dirty="0"/>
              <a:t> Tyagi</a:t>
            </a:r>
          </a:p>
          <a:p>
            <a:pPr marL="228600" lvl="0" indent="-228600">
              <a:spcBef>
                <a:spcPts val="600"/>
              </a:spcBef>
              <a:spcAft>
                <a:spcPts val="0"/>
              </a:spcAft>
              <a:buAutoNum type="arabicPeriod"/>
            </a:pPr>
            <a:r>
              <a:rPr lang="en-US" dirty="0"/>
              <a:t>Bipul Kumar</a:t>
            </a:r>
          </a:p>
          <a:p>
            <a:pPr marL="0" lvl="0" indent="0">
              <a:spcBef>
                <a:spcPts val="600"/>
              </a:spcBef>
              <a:spcAft>
                <a:spcPts val="0"/>
              </a:spcAft>
              <a:buNone/>
            </a:pPr>
            <a:r>
              <a:rPr lang="en-US" dirty="0"/>
              <a:t>It was fun working together, overcoming each other’s flaws, and learning from each other's strengths in respective areas of Database Design &amp; Management. </a:t>
            </a:r>
            <a:endParaRPr dirty="0"/>
          </a:p>
        </p:txBody>
      </p:sp>
      <p:pic>
        <p:nvPicPr>
          <p:cNvPr id="2050" name="Picture 2" descr="Image result for hotel"/>
          <p:cNvPicPr>
            <a:picLocks noChangeAspect="1" noChangeArrowheads="1"/>
          </p:cNvPicPr>
          <p:nvPr/>
        </p:nvPicPr>
        <p:blipFill rotWithShape="1">
          <a:blip r:embed="rId4">
            <a:extLst>
              <a:ext uri="{28A0092B-C50C-407E-A947-70E740481C1C}">
                <a14:useLocalDpi xmlns:a14="http://schemas.microsoft.com/office/drawing/2010/main" val="0"/>
              </a:ext>
            </a:extLst>
          </a:blip>
          <a:srcRect l="9196" r="31456"/>
          <a:stretch/>
        </p:blipFill>
        <p:spPr bwMode="auto">
          <a:xfrm>
            <a:off x="4572000" y="49"/>
            <a:ext cx="4578774" cy="51434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8"/>
          <p:cNvSpPr txBox="1">
            <a:spLocks noGrp="1"/>
          </p:cNvSpPr>
          <p:nvPr>
            <p:ph type="title"/>
          </p:nvPr>
        </p:nvSpPr>
        <p:spPr>
          <a:xfrm>
            <a:off x="234450" y="575499"/>
            <a:ext cx="2046300" cy="4174351"/>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A Hotel consists of a wide areas to manage. We tried to include the main areas for a hotel management system in this project.  </a:t>
            </a:r>
            <a:endParaRPr dirty="0"/>
          </a:p>
        </p:txBody>
      </p:sp>
      <p:sp>
        <p:nvSpPr>
          <p:cNvPr id="249" name="Google Shape;249;p28"/>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a:t>
            </a:fld>
            <a:endParaRPr/>
          </a:p>
        </p:txBody>
      </p:sp>
      <p:grpSp>
        <p:nvGrpSpPr>
          <p:cNvPr id="250" name="Google Shape;250;p28"/>
          <p:cNvGrpSpPr/>
          <p:nvPr/>
        </p:nvGrpSpPr>
        <p:grpSpPr>
          <a:xfrm>
            <a:off x="3618600" y="443475"/>
            <a:ext cx="4271950" cy="4256550"/>
            <a:chOff x="3618600" y="537300"/>
            <a:chExt cx="4271950" cy="4256550"/>
          </a:xfrm>
        </p:grpSpPr>
        <p:sp>
          <p:nvSpPr>
            <p:cNvPr id="251" name="Google Shape;251;p28"/>
            <p:cNvSpPr/>
            <p:nvPr/>
          </p:nvSpPr>
          <p:spPr>
            <a:xfrm>
              <a:off x="3680275" y="537300"/>
              <a:ext cx="1906800" cy="1906800"/>
            </a:xfrm>
            <a:prstGeom prst="ellipse">
              <a:avLst/>
            </a:prstGeom>
            <a:solidFill>
              <a:srgbClr val="FF99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FFFFFF"/>
                </a:solidFill>
                <a:latin typeface="Nunito Sans"/>
                <a:ea typeface="Nunito Sans"/>
                <a:cs typeface="Nunito Sans"/>
                <a:sym typeface="Nunito Sans"/>
              </a:endParaRPr>
            </a:p>
            <a:p>
              <a:pPr marL="0" lvl="0" indent="0" algn="ctr" rtl="0">
                <a:spcBef>
                  <a:spcPts val="0"/>
                </a:spcBef>
                <a:spcAft>
                  <a:spcPts val="0"/>
                </a:spcAft>
                <a:buNone/>
              </a:pPr>
              <a:endParaRPr sz="1000" dirty="0">
                <a:solidFill>
                  <a:srgbClr val="FFFFFF"/>
                </a:solidFill>
                <a:latin typeface="Nunito Sans"/>
                <a:ea typeface="Nunito Sans"/>
                <a:cs typeface="Nunito Sans"/>
                <a:sym typeface="Nunito Sans"/>
              </a:endParaRPr>
            </a:p>
            <a:p>
              <a:pPr marL="0" lvl="0" indent="0" algn="ctr" rtl="0">
                <a:spcBef>
                  <a:spcPts val="0"/>
                </a:spcBef>
                <a:spcAft>
                  <a:spcPts val="0"/>
                </a:spcAft>
                <a:buNone/>
              </a:pPr>
              <a:r>
                <a:rPr lang="en" sz="1000" dirty="0">
                  <a:solidFill>
                    <a:srgbClr val="FFFFFF"/>
                  </a:solidFill>
                  <a:latin typeface="Nunito Sans"/>
                  <a:ea typeface="Nunito Sans"/>
                  <a:cs typeface="Nunito Sans"/>
                  <a:sym typeface="Nunito Sans"/>
                </a:rPr>
                <a:t>ROOMS</a:t>
              </a:r>
              <a:endParaRPr sz="1000" dirty="0">
                <a:solidFill>
                  <a:srgbClr val="FFFFFF"/>
                </a:solidFill>
                <a:latin typeface="Nunito Sans"/>
                <a:ea typeface="Nunito Sans"/>
                <a:cs typeface="Nunito Sans"/>
                <a:sym typeface="Nunito Sans"/>
              </a:endParaRPr>
            </a:p>
          </p:txBody>
        </p:sp>
        <p:sp>
          <p:nvSpPr>
            <p:cNvPr id="252" name="Google Shape;252;p28"/>
            <p:cNvSpPr/>
            <p:nvPr/>
          </p:nvSpPr>
          <p:spPr>
            <a:xfrm>
              <a:off x="5983750" y="537300"/>
              <a:ext cx="1906800" cy="1906800"/>
            </a:xfrm>
            <a:prstGeom prst="ellipse">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FFFFFF"/>
                </a:solidFill>
                <a:latin typeface="Nunito Sans"/>
                <a:ea typeface="Nunito Sans"/>
                <a:cs typeface="Nunito Sans"/>
                <a:sym typeface="Nunito Sans"/>
              </a:endParaRPr>
            </a:p>
            <a:p>
              <a:pPr marL="0" lvl="0" indent="0" algn="ctr" rtl="0">
                <a:spcBef>
                  <a:spcPts val="0"/>
                </a:spcBef>
                <a:spcAft>
                  <a:spcPts val="0"/>
                </a:spcAft>
                <a:buNone/>
              </a:pPr>
              <a:endParaRPr sz="1000" dirty="0">
                <a:solidFill>
                  <a:srgbClr val="FFFFFF"/>
                </a:solidFill>
                <a:latin typeface="Nunito Sans"/>
                <a:ea typeface="Nunito Sans"/>
                <a:cs typeface="Nunito Sans"/>
                <a:sym typeface="Nunito Sans"/>
              </a:endParaRPr>
            </a:p>
            <a:p>
              <a:pPr marL="0" lvl="0" indent="0" algn="ctr" rtl="0">
                <a:spcBef>
                  <a:spcPts val="0"/>
                </a:spcBef>
                <a:spcAft>
                  <a:spcPts val="0"/>
                </a:spcAft>
                <a:buClr>
                  <a:schemeClr val="dk1"/>
                </a:buClr>
                <a:buSzPts val="1100"/>
                <a:buFont typeface="Arial"/>
                <a:buNone/>
              </a:pPr>
              <a:r>
                <a:rPr lang="en" sz="1000" dirty="0">
                  <a:solidFill>
                    <a:srgbClr val="FFFFFF"/>
                  </a:solidFill>
                  <a:latin typeface="Nunito Sans"/>
                  <a:ea typeface="Nunito Sans"/>
                  <a:cs typeface="Nunito Sans"/>
                  <a:sym typeface="Nunito Sans"/>
                </a:rPr>
                <a:t>BOOKINGS</a:t>
              </a:r>
              <a:endParaRPr sz="1000" dirty="0">
                <a:solidFill>
                  <a:srgbClr val="FFFFFF"/>
                </a:solidFill>
                <a:latin typeface="Nunito Sans"/>
                <a:ea typeface="Nunito Sans"/>
                <a:cs typeface="Nunito Sans"/>
                <a:sym typeface="Nunito Sans"/>
              </a:endParaRPr>
            </a:p>
          </p:txBody>
        </p:sp>
        <p:sp>
          <p:nvSpPr>
            <p:cNvPr id="253" name="Google Shape;253;p28"/>
            <p:cNvSpPr/>
            <p:nvPr/>
          </p:nvSpPr>
          <p:spPr>
            <a:xfrm>
              <a:off x="3618600" y="2887050"/>
              <a:ext cx="1906800" cy="1906800"/>
            </a:xfrm>
            <a:prstGeom prst="ellipse">
              <a:avLst/>
            </a:prstGeom>
            <a:solidFill>
              <a:srgbClr val="CC412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FFFFFF"/>
                </a:solidFill>
                <a:latin typeface="Nunito Sans"/>
                <a:ea typeface="Nunito Sans"/>
                <a:cs typeface="Nunito Sans"/>
                <a:sym typeface="Nunito Sans"/>
              </a:endParaRPr>
            </a:p>
            <a:p>
              <a:pPr marL="0" lvl="0" indent="0" algn="ctr" rtl="0">
                <a:spcBef>
                  <a:spcPts val="0"/>
                </a:spcBef>
                <a:spcAft>
                  <a:spcPts val="0"/>
                </a:spcAft>
                <a:buNone/>
              </a:pPr>
              <a:endParaRPr sz="1000" dirty="0">
                <a:solidFill>
                  <a:srgbClr val="FFFFFF"/>
                </a:solidFill>
                <a:latin typeface="Nunito Sans"/>
                <a:ea typeface="Nunito Sans"/>
                <a:cs typeface="Nunito Sans"/>
                <a:sym typeface="Nunito Sans"/>
              </a:endParaRPr>
            </a:p>
            <a:p>
              <a:pPr marL="0" lvl="0" indent="0" algn="ctr" rtl="0">
                <a:spcBef>
                  <a:spcPts val="0"/>
                </a:spcBef>
                <a:spcAft>
                  <a:spcPts val="0"/>
                </a:spcAft>
                <a:buNone/>
              </a:pPr>
              <a:r>
                <a:rPr lang="en" sz="1000" dirty="0">
                  <a:solidFill>
                    <a:srgbClr val="FFFFFF"/>
                  </a:solidFill>
                  <a:latin typeface="Nunito Sans"/>
                  <a:ea typeface="Nunito Sans"/>
                  <a:cs typeface="Nunito Sans"/>
                  <a:sym typeface="Nunito Sans"/>
                </a:rPr>
                <a:t>EMPLOYEES</a:t>
              </a:r>
              <a:endParaRPr sz="1000" dirty="0">
                <a:solidFill>
                  <a:srgbClr val="FFFFFF"/>
                </a:solidFill>
                <a:latin typeface="Nunito Sans"/>
                <a:ea typeface="Nunito Sans"/>
                <a:cs typeface="Nunito Sans"/>
                <a:sym typeface="Nunito Sans"/>
              </a:endParaRPr>
            </a:p>
          </p:txBody>
        </p:sp>
        <p:sp>
          <p:nvSpPr>
            <p:cNvPr id="254" name="Google Shape;254;p28"/>
            <p:cNvSpPr/>
            <p:nvPr/>
          </p:nvSpPr>
          <p:spPr>
            <a:xfrm>
              <a:off x="5983750" y="2887050"/>
              <a:ext cx="1906800" cy="1906800"/>
            </a:xfrm>
            <a:prstGeom prst="ellipse">
              <a:avLst/>
            </a:prstGeom>
            <a:solidFill>
              <a:srgbClr val="ED003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FFFFFF"/>
                </a:solidFill>
                <a:latin typeface="Nunito Sans"/>
                <a:ea typeface="Nunito Sans"/>
                <a:cs typeface="Nunito Sans"/>
                <a:sym typeface="Nunito Sans"/>
              </a:endParaRPr>
            </a:p>
            <a:p>
              <a:pPr marL="0" lvl="0" indent="0" algn="ctr" rtl="0">
                <a:spcBef>
                  <a:spcPts val="0"/>
                </a:spcBef>
                <a:spcAft>
                  <a:spcPts val="0"/>
                </a:spcAft>
                <a:buNone/>
              </a:pPr>
              <a:endParaRPr sz="1000" dirty="0">
                <a:solidFill>
                  <a:srgbClr val="FFFFFF"/>
                </a:solidFill>
                <a:latin typeface="Nunito Sans"/>
                <a:ea typeface="Nunito Sans"/>
                <a:cs typeface="Nunito Sans"/>
                <a:sym typeface="Nunito Sans"/>
              </a:endParaRPr>
            </a:p>
            <a:p>
              <a:pPr marL="0" lvl="0" indent="0" algn="ctr" rtl="0">
                <a:spcBef>
                  <a:spcPts val="0"/>
                </a:spcBef>
                <a:spcAft>
                  <a:spcPts val="0"/>
                </a:spcAft>
                <a:buNone/>
              </a:pPr>
              <a:r>
                <a:rPr lang="en" sz="1000" dirty="0">
                  <a:solidFill>
                    <a:srgbClr val="FFFFFF"/>
                  </a:solidFill>
                  <a:latin typeface="Nunito Sans"/>
                  <a:ea typeface="Nunito Sans"/>
                  <a:cs typeface="Nunito Sans"/>
                  <a:sym typeface="Nunito Sans"/>
                </a:rPr>
                <a:t>GUESTS</a:t>
              </a:r>
              <a:endParaRPr sz="1000" dirty="0">
                <a:solidFill>
                  <a:srgbClr val="FFFFFF"/>
                </a:solidFill>
                <a:latin typeface="Nunito Sans"/>
                <a:ea typeface="Nunito Sans"/>
                <a:cs typeface="Nunito Sans"/>
                <a:sym typeface="Nunito Sans"/>
              </a:endParaRPr>
            </a:p>
          </p:txBody>
        </p:sp>
      </p:grpSp>
      <p:sp>
        <p:nvSpPr>
          <p:cNvPr id="255" name="Google Shape;255;p28"/>
          <p:cNvSpPr/>
          <p:nvPr/>
        </p:nvSpPr>
        <p:spPr>
          <a:xfrm>
            <a:off x="4701175" y="1518350"/>
            <a:ext cx="2106600" cy="21066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666666"/>
                </a:solidFill>
                <a:latin typeface="Nunito Sans"/>
                <a:ea typeface="Nunito Sans"/>
                <a:cs typeface="Nunito Sans"/>
                <a:sym typeface="Nunito Sans"/>
              </a:rPr>
              <a:t>HOTEL</a:t>
            </a:r>
            <a:endParaRPr dirty="0">
              <a:solidFill>
                <a:srgbClr val="666666"/>
              </a:solidFill>
              <a:latin typeface="Nunito Sans"/>
              <a:ea typeface="Nunito Sans"/>
              <a:cs typeface="Nunito Sans"/>
              <a:sym typeface="Nunito Sans"/>
            </a:endParaRPr>
          </a:p>
        </p:txBody>
      </p:sp>
      <p:sp>
        <p:nvSpPr>
          <p:cNvPr id="256" name="Google Shape;256;p28"/>
          <p:cNvSpPr/>
          <p:nvPr/>
        </p:nvSpPr>
        <p:spPr>
          <a:xfrm>
            <a:off x="4840050" y="1651475"/>
            <a:ext cx="1829100" cy="1829100"/>
          </a:xfrm>
          <a:prstGeom prst="donut">
            <a:avLst>
              <a:gd name="adj" fmla="val 11468"/>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270" name="Google Shape;270;p28"/>
          <p:cNvGrpSpPr/>
          <p:nvPr/>
        </p:nvGrpSpPr>
        <p:grpSpPr>
          <a:xfrm>
            <a:off x="6775077" y="1071253"/>
            <a:ext cx="332670" cy="332670"/>
            <a:chOff x="6649150" y="309350"/>
            <a:chExt cx="395800" cy="395800"/>
          </a:xfrm>
        </p:grpSpPr>
        <p:sp>
          <p:nvSpPr>
            <p:cNvPr id="271" name="Google Shape;271;p28"/>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2" name="Google Shape;272;p28"/>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3" name="Google Shape;273;p28"/>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4" name="Google Shape;274;p28"/>
            <p:cNvSpPr/>
            <p:nvPr/>
          </p:nvSpPr>
          <p:spPr>
            <a:xfrm>
              <a:off x="6847025" y="333700"/>
              <a:ext cx="25" cy="29250"/>
            </a:xfrm>
            <a:custGeom>
              <a:avLst/>
              <a:gdLst/>
              <a:ahLst/>
              <a:cxnLst/>
              <a:rect l="l" t="t" r="r" b="b"/>
              <a:pathLst>
                <a:path w="1" h="1170" fill="none" extrusionOk="0">
                  <a:moveTo>
                    <a:pt x="1" y="1170"/>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Google Shape;275;p28"/>
            <p:cNvSpPr/>
            <p:nvPr/>
          </p:nvSpPr>
          <p:spPr>
            <a:xfrm>
              <a:off x="6760575" y="356850"/>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6" name="Google Shape;276;p28"/>
            <p:cNvSpPr/>
            <p:nvPr/>
          </p:nvSpPr>
          <p:spPr>
            <a:xfrm>
              <a:off x="6760575" y="356850"/>
              <a:ext cx="14025" cy="24975"/>
            </a:xfrm>
            <a:custGeom>
              <a:avLst/>
              <a:gdLst/>
              <a:ahLst/>
              <a:cxnLst/>
              <a:rect l="l" t="t" r="r" b="b"/>
              <a:pathLst>
                <a:path w="561" h="999" fill="none" extrusionOk="0">
                  <a:moveTo>
                    <a:pt x="1" y="0"/>
                  </a:moveTo>
                  <a:lnTo>
                    <a:pt x="561"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7" name="Google Shape;277;p28"/>
            <p:cNvSpPr/>
            <p:nvPr/>
          </p:nvSpPr>
          <p:spPr>
            <a:xfrm>
              <a:off x="6696650" y="420775"/>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8" name="Google Shape;278;p28"/>
            <p:cNvSpPr/>
            <p:nvPr/>
          </p:nvSpPr>
          <p:spPr>
            <a:xfrm>
              <a:off x="6696650" y="420775"/>
              <a:ext cx="24975" cy="14025"/>
            </a:xfrm>
            <a:custGeom>
              <a:avLst/>
              <a:gdLst/>
              <a:ahLst/>
              <a:cxnLst/>
              <a:rect l="l" t="t" r="r" b="b"/>
              <a:pathLst>
                <a:path w="999" h="561" fill="none" extrusionOk="0">
                  <a:moveTo>
                    <a:pt x="0" y="0"/>
                  </a:moveTo>
                  <a:lnTo>
                    <a:pt x="999" y="5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9" name="Google Shape;279;p28"/>
            <p:cNvSpPr/>
            <p:nvPr/>
          </p:nvSpPr>
          <p:spPr>
            <a:xfrm>
              <a:off x="6673500" y="507225"/>
              <a:ext cx="29250" cy="25"/>
            </a:xfrm>
            <a:custGeom>
              <a:avLst/>
              <a:gdLst/>
              <a:ahLst/>
              <a:cxnLst/>
              <a:rect l="l" t="t" r="r" b="b"/>
              <a:pathLst>
                <a:path w="1170" h="1" fill="none" extrusionOk="0">
                  <a:moveTo>
                    <a:pt x="1" y="1"/>
                  </a:moveTo>
                  <a:lnTo>
                    <a:pt x="117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0" name="Google Shape;280;p28"/>
            <p:cNvSpPr/>
            <p:nvPr/>
          </p:nvSpPr>
          <p:spPr>
            <a:xfrm>
              <a:off x="6696650" y="593700"/>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1" name="Google Shape;281;p28"/>
            <p:cNvSpPr/>
            <p:nvPr/>
          </p:nvSpPr>
          <p:spPr>
            <a:xfrm>
              <a:off x="6696650" y="579700"/>
              <a:ext cx="24975" cy="14025"/>
            </a:xfrm>
            <a:custGeom>
              <a:avLst/>
              <a:gdLst/>
              <a:ahLst/>
              <a:cxnLst/>
              <a:rect l="l" t="t" r="r" b="b"/>
              <a:pathLst>
                <a:path w="999" h="561" fill="none" extrusionOk="0">
                  <a:moveTo>
                    <a:pt x="0" y="560"/>
                  </a:moveTo>
                  <a:lnTo>
                    <a:pt x="999"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2" name="Google Shape;282;p28"/>
            <p:cNvSpPr/>
            <p:nvPr/>
          </p:nvSpPr>
          <p:spPr>
            <a:xfrm>
              <a:off x="6760575" y="632675"/>
              <a:ext cx="14025" cy="24975"/>
            </a:xfrm>
            <a:custGeom>
              <a:avLst/>
              <a:gdLst/>
              <a:ahLst/>
              <a:cxnLst/>
              <a:rect l="l" t="t" r="r" b="b"/>
              <a:pathLst>
                <a:path w="561" h="999" fill="none" extrusionOk="0">
                  <a:moveTo>
                    <a:pt x="1" y="999"/>
                  </a:moveTo>
                  <a:lnTo>
                    <a:pt x="56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3" name="Google Shape;283;p28"/>
            <p:cNvSpPr/>
            <p:nvPr/>
          </p:nvSpPr>
          <p:spPr>
            <a:xfrm>
              <a:off x="6760575" y="657625"/>
              <a:ext cx="25" cy="25"/>
            </a:xfrm>
            <a:custGeom>
              <a:avLst/>
              <a:gdLst/>
              <a:ahLst/>
              <a:cxnLst/>
              <a:rect l="l" t="t" r="r" b="b"/>
              <a:pathLst>
                <a:path w="1" h="1" fill="none" extrusionOk="0">
                  <a:moveTo>
                    <a:pt x="1"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4" name="Google Shape;284;p28"/>
            <p:cNvSpPr/>
            <p:nvPr/>
          </p:nvSpPr>
          <p:spPr>
            <a:xfrm>
              <a:off x="6847025" y="651550"/>
              <a:ext cx="25" cy="29250"/>
            </a:xfrm>
            <a:custGeom>
              <a:avLst/>
              <a:gdLst/>
              <a:ahLst/>
              <a:cxnLst/>
              <a:rect l="l" t="t" r="r" b="b"/>
              <a:pathLst>
                <a:path w="1" h="1170" fill="none" extrusionOk="0">
                  <a:moveTo>
                    <a:pt x="1" y="0"/>
                  </a:moveTo>
                  <a:lnTo>
                    <a:pt x="1" y="116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5" name="Google Shape;285;p28"/>
            <p:cNvSpPr/>
            <p:nvPr/>
          </p:nvSpPr>
          <p:spPr>
            <a:xfrm>
              <a:off x="6919500" y="632675"/>
              <a:ext cx="14025" cy="24975"/>
            </a:xfrm>
            <a:custGeom>
              <a:avLst/>
              <a:gdLst/>
              <a:ahLst/>
              <a:cxnLst/>
              <a:rect l="l" t="t" r="r" b="b"/>
              <a:pathLst>
                <a:path w="561" h="999" fill="none" extrusionOk="0">
                  <a:moveTo>
                    <a:pt x="560" y="999"/>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6" name="Google Shape;286;p28"/>
            <p:cNvSpPr/>
            <p:nvPr/>
          </p:nvSpPr>
          <p:spPr>
            <a:xfrm>
              <a:off x="6933500" y="657625"/>
              <a:ext cx="25" cy="25"/>
            </a:xfrm>
            <a:custGeom>
              <a:avLst/>
              <a:gdLst/>
              <a:ahLst/>
              <a:cxnLst/>
              <a:rect l="l" t="t" r="r" b="b"/>
              <a:pathLst>
                <a:path w="1" h="1" fill="none" extrusionOk="0">
                  <a:moveTo>
                    <a:pt x="0"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7" name="Google Shape;287;p28"/>
            <p:cNvSpPr/>
            <p:nvPr/>
          </p:nvSpPr>
          <p:spPr>
            <a:xfrm>
              <a:off x="6972475" y="579700"/>
              <a:ext cx="24975" cy="14025"/>
            </a:xfrm>
            <a:custGeom>
              <a:avLst/>
              <a:gdLst/>
              <a:ahLst/>
              <a:cxnLst/>
              <a:rect l="l" t="t" r="r" b="b"/>
              <a:pathLst>
                <a:path w="999" h="561" fill="none" extrusionOk="0">
                  <a:moveTo>
                    <a:pt x="999" y="56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8" name="Google Shape;288;p28"/>
            <p:cNvSpPr/>
            <p:nvPr/>
          </p:nvSpPr>
          <p:spPr>
            <a:xfrm>
              <a:off x="6997425" y="593700"/>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9" name="Google Shape;289;p28"/>
            <p:cNvSpPr/>
            <p:nvPr/>
          </p:nvSpPr>
          <p:spPr>
            <a:xfrm>
              <a:off x="6991350" y="507225"/>
              <a:ext cx="29250" cy="25"/>
            </a:xfrm>
            <a:custGeom>
              <a:avLst/>
              <a:gdLst/>
              <a:ahLst/>
              <a:cxnLst/>
              <a:rect l="l" t="t" r="r" b="b"/>
              <a:pathLst>
                <a:path w="1170" h="1" fill="none" extrusionOk="0">
                  <a:moveTo>
                    <a:pt x="116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0" name="Google Shape;290;p28"/>
            <p:cNvSpPr/>
            <p:nvPr/>
          </p:nvSpPr>
          <p:spPr>
            <a:xfrm>
              <a:off x="6972475" y="420775"/>
              <a:ext cx="24975" cy="14025"/>
            </a:xfrm>
            <a:custGeom>
              <a:avLst/>
              <a:gdLst/>
              <a:ahLst/>
              <a:cxnLst/>
              <a:rect l="l" t="t" r="r" b="b"/>
              <a:pathLst>
                <a:path w="999" h="561" fill="none" extrusionOk="0">
                  <a:moveTo>
                    <a:pt x="0" y="561"/>
                  </a:moveTo>
                  <a:lnTo>
                    <a:pt x="999"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1" name="Google Shape;291;p28"/>
            <p:cNvSpPr/>
            <p:nvPr/>
          </p:nvSpPr>
          <p:spPr>
            <a:xfrm>
              <a:off x="6997425" y="420775"/>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2" name="Google Shape;292;p28"/>
            <p:cNvSpPr/>
            <p:nvPr/>
          </p:nvSpPr>
          <p:spPr>
            <a:xfrm>
              <a:off x="6919500" y="356850"/>
              <a:ext cx="14025" cy="24975"/>
            </a:xfrm>
            <a:custGeom>
              <a:avLst/>
              <a:gdLst/>
              <a:ahLst/>
              <a:cxnLst/>
              <a:rect l="l" t="t" r="r" b="b"/>
              <a:pathLst>
                <a:path w="561" h="999" fill="none" extrusionOk="0">
                  <a:moveTo>
                    <a:pt x="560" y="0"/>
                  </a:moveTo>
                  <a:lnTo>
                    <a:pt x="0"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3" name="Google Shape;293;p28"/>
            <p:cNvSpPr/>
            <p:nvPr/>
          </p:nvSpPr>
          <p:spPr>
            <a:xfrm>
              <a:off x="6933500" y="356850"/>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7" name="Google Shape;531;p43"/>
          <p:cNvSpPr/>
          <p:nvPr/>
        </p:nvSpPr>
        <p:spPr>
          <a:xfrm>
            <a:off x="4437893" y="112393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 name="Google Shape;639;p43"/>
          <p:cNvSpPr/>
          <p:nvPr/>
        </p:nvSpPr>
        <p:spPr>
          <a:xfrm>
            <a:off x="4411811" y="3425150"/>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59" name="Google Shape;615;p43"/>
          <p:cNvGrpSpPr/>
          <p:nvPr/>
        </p:nvGrpSpPr>
        <p:grpSpPr>
          <a:xfrm>
            <a:off x="6775077" y="3464761"/>
            <a:ext cx="320378" cy="320378"/>
            <a:chOff x="1278900" y="2333250"/>
            <a:chExt cx="381175" cy="381175"/>
          </a:xfrm>
        </p:grpSpPr>
        <p:sp>
          <p:nvSpPr>
            <p:cNvPr id="60" name="Google Shape;616;p43"/>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Google Shape;617;p43"/>
            <p:cNvSpPr/>
            <p:nvPr/>
          </p:nvSpPr>
          <p:spPr>
            <a:xfrm>
              <a:off x="1525475"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Google Shape;618;p43"/>
            <p:cNvSpPr/>
            <p:nvPr/>
          </p:nvSpPr>
          <p:spPr>
            <a:xfrm>
              <a:off x="13696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3" name="Google Shape;619;p43"/>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099" y="284200"/>
            <a:ext cx="2095039" cy="3042096"/>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800" b="1" dirty="0"/>
              <a:t>Step:1</a:t>
            </a:r>
            <a:endParaRPr sz="4800" b="1" dirty="0"/>
          </a:p>
          <a:p>
            <a:pPr marL="0" lvl="0" indent="0" rtl="0">
              <a:spcBef>
                <a:spcPts val="0"/>
              </a:spcBef>
              <a:spcAft>
                <a:spcPts val="0"/>
              </a:spcAft>
              <a:buNone/>
            </a:pPr>
            <a:r>
              <a:rPr lang="en" dirty="0"/>
              <a:t>ERR-Diagram</a:t>
            </a:r>
            <a:endParaRPr dirty="0"/>
          </a:p>
        </p:txBody>
      </p:sp>
      <p:sp>
        <p:nvSpPr>
          <p:cNvPr id="137" name="Google Shape;137;p20"/>
          <p:cNvSpPr txBox="1">
            <a:spLocks noGrp="1"/>
          </p:cNvSpPr>
          <p:nvPr>
            <p:ph type="subTitle" idx="1"/>
          </p:nvPr>
        </p:nvSpPr>
        <p:spPr>
          <a:xfrm>
            <a:off x="277100" y="3465443"/>
            <a:ext cx="2148048" cy="1302407"/>
          </a:xfrm>
          <a:prstGeom prst="rect">
            <a:avLst/>
          </a:prstGeom>
        </p:spPr>
        <p:txBody>
          <a:bodyPr spcFirstLastPara="1" wrap="square" lIns="91425" tIns="91425" rIns="91425" bIns="91425" anchor="t" anchorCtr="0">
            <a:noAutofit/>
          </a:bodyPr>
          <a:lstStyle/>
          <a:p>
            <a:pPr marL="0" lvl="0" indent="0"/>
            <a:r>
              <a:rPr lang="en-US" dirty="0"/>
              <a:t>We drew the ERR diagram on a paper, noting down all the tables required</a:t>
            </a:r>
            <a:endParaRPr dirty="0"/>
          </a:p>
        </p:txBody>
      </p:sp>
      <p:sp>
        <p:nvSpPr>
          <p:cNvPr id="138" name="Google Shape;138;p20"/>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a:t>
            </a:fld>
            <a:endParaRPr/>
          </a:p>
        </p:txBody>
      </p:sp>
      <p:pic>
        <p:nvPicPr>
          <p:cNvPr id="1026" name="Picture 2" descr="Image result for flowchart on paper"/>
          <p:cNvPicPr>
            <a:picLocks noChangeAspect="1" noChangeArrowheads="1"/>
          </p:cNvPicPr>
          <p:nvPr/>
        </p:nvPicPr>
        <p:blipFill rotWithShape="1">
          <a:blip r:embed="rId4">
            <a:extLst>
              <a:ext uri="{28A0092B-C50C-407E-A947-70E740481C1C}">
                <a14:useLocalDpi xmlns:a14="http://schemas.microsoft.com/office/drawing/2010/main" val="0"/>
              </a:ext>
            </a:extLst>
          </a:blip>
          <a:srcRect l="10613" r="-24020"/>
          <a:stretch/>
        </p:blipFill>
        <p:spPr bwMode="auto">
          <a:xfrm>
            <a:off x="2560320" y="49"/>
            <a:ext cx="8361434" cy="51434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7031"/>
        </a:solidFill>
        <a:effectLst/>
      </p:bgPr>
    </p:bg>
    <p:spTree>
      <p:nvGrpSpPr>
        <p:cNvPr id="1" name="Shape 240"/>
        <p:cNvGrpSpPr/>
        <p:nvPr/>
      </p:nvGrpSpPr>
      <p:grpSpPr>
        <a:xfrm>
          <a:off x="0" y="0"/>
          <a:ext cx="0" cy="0"/>
          <a:chOff x="0" y="0"/>
          <a:chExt cx="0" cy="0"/>
        </a:xfrm>
      </p:grpSpPr>
      <p:pic>
        <p:nvPicPr>
          <p:cNvPr id="241" name="Google Shape;241;p27" descr="aoc7tslb1o8-lauren-mancke.jpg"/>
          <p:cNvPicPr preferRelativeResize="0"/>
          <p:nvPr/>
        </p:nvPicPr>
        <p:blipFill>
          <a:blip r:embed="rId3">
            <a:alphaModFix amt="29000"/>
          </a:blip>
          <a:stretch>
            <a:fillRect/>
          </a:stretch>
        </p:blipFill>
        <p:spPr>
          <a:xfrm>
            <a:off x="0" y="0"/>
            <a:ext cx="9144000" cy="5143496"/>
          </a:xfrm>
          <a:prstGeom prst="rect">
            <a:avLst/>
          </a:prstGeom>
          <a:noFill/>
          <a:ln>
            <a:noFill/>
          </a:ln>
        </p:spPr>
      </p:pic>
      <p:sp>
        <p:nvSpPr>
          <p:cNvPr id="243" name="Google Shape;243;p27"/>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6</a:t>
            </a:fld>
            <a:endParaRPr/>
          </a:p>
        </p:txBody>
      </p:sp>
      <p:sp>
        <p:nvSpPr>
          <p:cNvPr id="242" name="Google Shape;242;p27"/>
          <p:cNvSpPr txBox="1">
            <a:spLocks noGrp="1"/>
          </p:cNvSpPr>
          <p:nvPr>
            <p:ph type="title" idx="4294967295"/>
          </p:nvPr>
        </p:nvSpPr>
        <p:spPr>
          <a:xfrm>
            <a:off x="2396642" y="1342609"/>
            <a:ext cx="4350716" cy="245827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t>ERR diagram</a:t>
            </a:r>
            <a:endParaRPr sz="3200" b="1"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75" name="Google Shape;17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7</a:t>
            </a:fld>
            <a:endParaRPr/>
          </a:p>
        </p:txBody>
      </p:sp>
      <p:pic>
        <p:nvPicPr>
          <p:cNvPr id="2" name="Picture 1"/>
          <p:cNvPicPr>
            <a:picLocks noChangeAspect="1"/>
          </p:cNvPicPr>
          <p:nvPr/>
        </p:nvPicPr>
        <p:blipFill>
          <a:blip r:embed="rId3"/>
          <a:srcRect/>
          <a:stretch/>
        </p:blipFill>
        <p:spPr>
          <a:xfrm>
            <a:off x="124180" y="217571"/>
            <a:ext cx="8895640" cy="470835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7031"/>
        </a:solidFill>
        <a:effectLst/>
      </p:bgPr>
    </p:bg>
    <p:spTree>
      <p:nvGrpSpPr>
        <p:cNvPr id="1" name="Shape 240"/>
        <p:cNvGrpSpPr/>
        <p:nvPr/>
      </p:nvGrpSpPr>
      <p:grpSpPr>
        <a:xfrm>
          <a:off x="0" y="0"/>
          <a:ext cx="0" cy="0"/>
          <a:chOff x="0" y="0"/>
          <a:chExt cx="0" cy="0"/>
        </a:xfrm>
      </p:grpSpPr>
      <p:pic>
        <p:nvPicPr>
          <p:cNvPr id="241" name="Google Shape;241;p27" descr="aoc7tslb1o8-lauren-mancke.jpg"/>
          <p:cNvPicPr preferRelativeResize="0"/>
          <p:nvPr/>
        </p:nvPicPr>
        <p:blipFill>
          <a:blip r:embed="rId3">
            <a:alphaModFix amt="29000"/>
          </a:blip>
          <a:stretch>
            <a:fillRect/>
          </a:stretch>
        </p:blipFill>
        <p:spPr>
          <a:xfrm>
            <a:off x="0" y="0"/>
            <a:ext cx="9144000" cy="5143496"/>
          </a:xfrm>
          <a:prstGeom prst="rect">
            <a:avLst/>
          </a:prstGeom>
          <a:noFill/>
          <a:ln>
            <a:noFill/>
          </a:ln>
        </p:spPr>
      </p:pic>
      <p:sp>
        <p:nvSpPr>
          <p:cNvPr id="243" name="Google Shape;243;p27"/>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8</a:t>
            </a:fld>
            <a:endParaRPr/>
          </a:p>
        </p:txBody>
      </p:sp>
      <p:sp>
        <p:nvSpPr>
          <p:cNvPr id="242" name="Google Shape;242;p27"/>
          <p:cNvSpPr txBox="1">
            <a:spLocks noGrp="1"/>
          </p:cNvSpPr>
          <p:nvPr>
            <p:ph type="title" idx="4294967295"/>
          </p:nvPr>
        </p:nvSpPr>
        <p:spPr>
          <a:xfrm>
            <a:off x="2396642" y="1342609"/>
            <a:ext cx="4350716" cy="245827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t>Relational Schema</a:t>
            </a:r>
            <a:endParaRPr sz="3200" b="1" dirty="0"/>
          </a:p>
        </p:txBody>
      </p:sp>
    </p:spTree>
    <p:extLst>
      <p:ext uri="{BB962C8B-B14F-4D97-AF65-F5344CB8AC3E}">
        <p14:creationId xmlns:p14="http://schemas.microsoft.com/office/powerpoint/2010/main" val="95998725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75" name="Google Shape;17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9</a:t>
            </a:fld>
            <a:endParaRPr/>
          </a:p>
        </p:txBody>
      </p:sp>
      <p:pic>
        <p:nvPicPr>
          <p:cNvPr id="2" name="Picture 1"/>
          <p:cNvPicPr>
            <a:picLocks noChangeAspect="1"/>
          </p:cNvPicPr>
          <p:nvPr/>
        </p:nvPicPr>
        <p:blipFill>
          <a:blip r:embed="rId3"/>
          <a:srcRect/>
          <a:stretch/>
        </p:blipFill>
        <p:spPr>
          <a:xfrm>
            <a:off x="200526" y="182282"/>
            <a:ext cx="8742948" cy="4778935"/>
          </a:xfrm>
          <a:prstGeom prst="rect">
            <a:avLst/>
          </a:prstGeom>
        </p:spPr>
      </p:pic>
    </p:spTree>
    <p:extLst>
      <p:ext uri="{BB962C8B-B14F-4D97-AF65-F5344CB8AC3E}">
        <p14:creationId xmlns:p14="http://schemas.microsoft.com/office/powerpoint/2010/main" val="4713852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theme/theme1.xml><?xml version="1.0" encoding="utf-8"?>
<a:theme xmlns:a="http://schemas.openxmlformats.org/drawingml/2006/main"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532</TotalTime>
  <Words>387</Words>
  <Application>Microsoft Office PowerPoint</Application>
  <PresentationFormat>On-screen Show (16:9)</PresentationFormat>
  <Paragraphs>64</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Nunito Sans</vt:lpstr>
      <vt:lpstr>Arial</vt:lpstr>
      <vt:lpstr>Georgia</vt:lpstr>
      <vt:lpstr>Ulysses template</vt:lpstr>
      <vt:lpstr>HOTEL DATABASE MANAGEMENT SYSTEM Prepared By – Aditya Ranajn, Ankit Kumar, Anshika Tyagi, and Bipul Kumar  </vt:lpstr>
      <vt:lpstr>Table of contents </vt:lpstr>
      <vt:lpstr>The main objective of this project is to create a database management system for a hotel. </vt:lpstr>
      <vt:lpstr>A Hotel consists of a wide areas to manage. We tried to include the main areas for a hotel management system in this project.  </vt:lpstr>
      <vt:lpstr>Step:1 ERR-Diagram</vt:lpstr>
      <vt:lpstr>ERR diagram</vt:lpstr>
      <vt:lpstr>PowerPoint Presentation</vt:lpstr>
      <vt:lpstr>Relational Schema</vt:lpstr>
      <vt:lpstr>PowerPoint Presentation</vt:lpstr>
      <vt:lpstr>Normalization Process  We achieved the first normal form by keeping the data scalar.  Coming to the second normal form, we tried to make the relationships depend on the primary key.  On the third normal for, we made sure that all the dependencies are only on the primary key of the tables. </vt:lpstr>
      <vt:lpstr>Queries Views &amp; Triggers</vt:lpstr>
      <vt:lpstr>Challenges Faced</vt:lpstr>
      <vt:lpstr>Thank you very much!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DATABASE MANAGEMENT SYSTEM  Prepared By – Vaibhavi More &amp; Sweta Gupta  </dc:title>
  <cp:lastModifiedBy>ADITYA RANJAN</cp:lastModifiedBy>
  <cp:revision>91</cp:revision>
  <dcterms:modified xsi:type="dcterms:W3CDTF">2023-02-12T13:06:43Z</dcterms:modified>
</cp:coreProperties>
</file>